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7" r:id="rId3"/>
    <p:sldId id="261" r:id="rId4"/>
    <p:sldId id="265" r:id="rId5"/>
    <p:sldId id="267" r:id="rId6"/>
    <p:sldId id="263" r:id="rId7"/>
    <p:sldId id="266" r:id="rId8"/>
    <p:sldId id="264" r:id="rId9"/>
    <p:sldId id="274" r:id="rId10"/>
    <p:sldId id="288" r:id="rId11"/>
    <p:sldId id="269" r:id="rId12"/>
    <p:sldId id="270" r:id="rId13"/>
    <p:sldId id="271" r:id="rId14"/>
    <p:sldId id="272" r:id="rId15"/>
    <p:sldId id="275" r:id="rId16"/>
    <p:sldId id="279" r:id="rId17"/>
    <p:sldId id="278" r:id="rId18"/>
    <p:sldId id="277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92" r:id="rId27"/>
    <p:sldId id="289" r:id="rId28"/>
    <p:sldId id="290" r:id="rId29"/>
    <p:sldId id="291" r:id="rId30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28DB7D-A4F3-0949-9CDA-5F799215811F}" v="243" dt="2021-12-08T08:52:15.1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40"/>
    <p:restoredTop sz="95748"/>
  </p:normalViewPr>
  <p:slideViewPr>
    <p:cSldViewPr snapToGrid="0" snapToObjects="1">
      <p:cViewPr varScale="1">
        <p:scale>
          <a:sx n="105" d="100"/>
          <a:sy n="105" d="100"/>
        </p:scale>
        <p:origin x="1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日比　浩喜" userId="60aab5a2-434d-449a-ad0a-98a77e1a2f44" providerId="ADAL" clId="{8728DB7D-A4F3-0949-9CDA-5F799215811F}"/>
    <pc:docChg chg="undo redo custSel addSld delSld modSld sldOrd modMainMaster">
      <pc:chgData name="日比　浩喜" userId="60aab5a2-434d-449a-ad0a-98a77e1a2f44" providerId="ADAL" clId="{8728DB7D-A4F3-0949-9CDA-5F799215811F}" dt="2021-12-08T08:52:15.176" v="7405"/>
      <pc:docMkLst>
        <pc:docMk/>
      </pc:docMkLst>
      <pc:sldChg chg="modSp mod">
        <pc:chgData name="日比　浩喜" userId="60aab5a2-434d-449a-ad0a-98a77e1a2f44" providerId="ADAL" clId="{8728DB7D-A4F3-0949-9CDA-5F799215811F}" dt="2021-12-08T06:22:01.883" v="7315" actId="20577"/>
        <pc:sldMkLst>
          <pc:docMk/>
          <pc:sldMk cId="2508769116" sldId="257"/>
        </pc:sldMkLst>
        <pc:spChg chg="mod">
          <ac:chgData name="日比　浩喜" userId="60aab5a2-434d-449a-ad0a-98a77e1a2f44" providerId="ADAL" clId="{8728DB7D-A4F3-0949-9CDA-5F799215811F}" dt="2021-12-08T06:22:01.883" v="7315" actId="20577"/>
          <ac:spMkLst>
            <pc:docMk/>
            <pc:sldMk cId="2508769116" sldId="257"/>
            <ac:spMk id="3" creationId="{BD46A3BE-BBF6-B340-816C-DAEF71524FA2}"/>
          </ac:spMkLst>
        </pc:spChg>
      </pc:sldChg>
      <pc:sldChg chg="modSp mod">
        <pc:chgData name="日比　浩喜" userId="60aab5a2-434d-449a-ad0a-98a77e1a2f44" providerId="ADAL" clId="{8728DB7D-A4F3-0949-9CDA-5F799215811F}" dt="2021-12-03T12:55:26.034" v="4571" actId="20577"/>
        <pc:sldMkLst>
          <pc:docMk/>
          <pc:sldMk cId="757324494" sldId="259"/>
        </pc:sldMkLst>
        <pc:spChg chg="mod">
          <ac:chgData name="日比　浩喜" userId="60aab5a2-434d-449a-ad0a-98a77e1a2f44" providerId="ADAL" clId="{8728DB7D-A4F3-0949-9CDA-5F799215811F}" dt="2021-11-29T16:44:56.593" v="5" actId="14100"/>
          <ac:spMkLst>
            <pc:docMk/>
            <pc:sldMk cId="757324494" sldId="259"/>
            <ac:spMk id="2" creationId="{6FFE2194-23D5-7942-B881-9963B299C41F}"/>
          </ac:spMkLst>
        </pc:spChg>
        <pc:spChg chg="mod">
          <ac:chgData name="日比　浩喜" userId="60aab5a2-434d-449a-ad0a-98a77e1a2f44" providerId="ADAL" clId="{8728DB7D-A4F3-0949-9CDA-5F799215811F}" dt="2021-12-03T12:55:26.034" v="4571" actId="20577"/>
          <ac:spMkLst>
            <pc:docMk/>
            <pc:sldMk cId="757324494" sldId="259"/>
            <ac:spMk id="3" creationId="{C4273D97-346A-2C4D-9BAC-56144AF75E90}"/>
          </ac:spMkLst>
        </pc:spChg>
      </pc:sldChg>
      <pc:sldChg chg="new del">
        <pc:chgData name="日比　浩喜" userId="60aab5a2-434d-449a-ad0a-98a77e1a2f44" providerId="ADAL" clId="{8728DB7D-A4F3-0949-9CDA-5F799215811F}" dt="2021-11-30T08:40:26.095" v="16" actId="2696"/>
        <pc:sldMkLst>
          <pc:docMk/>
          <pc:sldMk cId="1394247506" sldId="260"/>
        </pc:sldMkLst>
      </pc:sldChg>
      <pc:sldChg chg="modSp new del mod">
        <pc:chgData name="日比　浩喜" userId="60aab5a2-434d-449a-ad0a-98a77e1a2f44" providerId="ADAL" clId="{8728DB7D-A4F3-0949-9CDA-5F799215811F}" dt="2021-12-08T06:15:25.469" v="7073" actId="2696"/>
        <pc:sldMkLst>
          <pc:docMk/>
          <pc:sldMk cId="1923976553" sldId="260"/>
        </pc:sldMkLst>
        <pc:spChg chg="mod">
          <ac:chgData name="日比　浩喜" userId="60aab5a2-434d-449a-ad0a-98a77e1a2f44" providerId="ADAL" clId="{8728DB7D-A4F3-0949-9CDA-5F799215811F}" dt="2021-12-03T05:56:59.295" v="56" actId="20577"/>
          <ac:spMkLst>
            <pc:docMk/>
            <pc:sldMk cId="1923976553" sldId="260"/>
            <ac:spMk id="2" creationId="{51EED9CC-B54C-5C42-8F01-0D403B8F0172}"/>
          </ac:spMkLst>
        </pc:spChg>
        <pc:spChg chg="mod">
          <ac:chgData name="日比　浩喜" userId="60aab5a2-434d-449a-ad0a-98a77e1a2f44" providerId="ADAL" clId="{8728DB7D-A4F3-0949-9CDA-5F799215811F}" dt="2021-12-03T05:57:46.065" v="117" actId="20577"/>
          <ac:spMkLst>
            <pc:docMk/>
            <pc:sldMk cId="1923976553" sldId="260"/>
            <ac:spMk id="3" creationId="{BC57A9FB-66AE-AB49-A3E8-D04BC29A7633}"/>
          </ac:spMkLst>
        </pc:spChg>
      </pc:sldChg>
      <pc:sldChg chg="new del">
        <pc:chgData name="日比　浩喜" userId="60aab5a2-434d-449a-ad0a-98a77e1a2f44" providerId="ADAL" clId="{8728DB7D-A4F3-0949-9CDA-5F799215811F}" dt="2021-11-30T08:39:31.652" v="7" actId="2696"/>
        <pc:sldMkLst>
          <pc:docMk/>
          <pc:sldMk cId="1954600557" sldId="260"/>
        </pc:sldMkLst>
      </pc:sldChg>
      <pc:sldChg chg="addSp delSp modSp new mod">
        <pc:chgData name="日比　浩喜" userId="60aab5a2-434d-449a-ad0a-98a77e1a2f44" providerId="ADAL" clId="{8728DB7D-A4F3-0949-9CDA-5F799215811F}" dt="2021-12-03T13:43:40.852" v="5314" actId="1076"/>
        <pc:sldMkLst>
          <pc:docMk/>
          <pc:sldMk cId="3241489437" sldId="261"/>
        </pc:sldMkLst>
        <pc:spChg chg="mod">
          <ac:chgData name="日比　浩喜" userId="60aab5a2-434d-449a-ad0a-98a77e1a2f44" providerId="ADAL" clId="{8728DB7D-A4F3-0949-9CDA-5F799215811F}" dt="2021-12-03T07:00:04.576" v="931" actId="27636"/>
          <ac:spMkLst>
            <pc:docMk/>
            <pc:sldMk cId="3241489437" sldId="261"/>
            <ac:spMk id="2" creationId="{AF954B9D-900A-074D-A26D-8831EB140F45}"/>
          </ac:spMkLst>
        </pc:spChg>
        <pc:spChg chg="add del mod">
          <ac:chgData name="日比　浩喜" userId="60aab5a2-434d-449a-ad0a-98a77e1a2f44" providerId="ADAL" clId="{8728DB7D-A4F3-0949-9CDA-5F799215811F}" dt="2021-12-03T12:11:31.570" v="3690" actId="20577"/>
          <ac:spMkLst>
            <pc:docMk/>
            <pc:sldMk cId="3241489437" sldId="261"/>
            <ac:spMk id="3" creationId="{1CF0D680-1FAA-674D-843B-8AC1A8F4CD10}"/>
          </ac:spMkLst>
        </pc:spChg>
        <pc:spChg chg="add del mod">
          <ac:chgData name="日比　浩喜" userId="60aab5a2-434d-449a-ad0a-98a77e1a2f44" providerId="ADAL" clId="{8728DB7D-A4F3-0949-9CDA-5F799215811F}" dt="2021-12-03T06:06:21.205" v="162" actId="767"/>
          <ac:spMkLst>
            <pc:docMk/>
            <pc:sldMk cId="3241489437" sldId="261"/>
            <ac:spMk id="8" creationId="{BF989CED-38EE-E147-BA35-6C2023F45DC7}"/>
          </ac:spMkLst>
        </pc:spChg>
        <pc:spChg chg="add del mod">
          <ac:chgData name="日比　浩喜" userId="60aab5a2-434d-449a-ad0a-98a77e1a2f44" providerId="ADAL" clId="{8728DB7D-A4F3-0949-9CDA-5F799215811F}" dt="2021-12-03T06:06:33.455" v="169" actId="478"/>
          <ac:spMkLst>
            <pc:docMk/>
            <pc:sldMk cId="3241489437" sldId="261"/>
            <ac:spMk id="9" creationId="{BEB2F85B-3006-344B-90A2-C7D10D88DC58}"/>
          </ac:spMkLst>
        </pc:spChg>
        <pc:spChg chg="add mod">
          <ac:chgData name="日比　浩喜" userId="60aab5a2-434d-449a-ad0a-98a77e1a2f44" providerId="ADAL" clId="{8728DB7D-A4F3-0949-9CDA-5F799215811F}" dt="2021-12-03T12:09:48.475" v="3672" actId="1076"/>
          <ac:spMkLst>
            <pc:docMk/>
            <pc:sldMk cId="3241489437" sldId="261"/>
            <ac:spMk id="14" creationId="{91608A12-159B-A94C-AB3D-9C6DF9F272E1}"/>
          </ac:spMkLst>
        </pc:spChg>
        <pc:spChg chg="add mod">
          <ac:chgData name="日比　浩喜" userId="60aab5a2-434d-449a-ad0a-98a77e1a2f44" providerId="ADAL" clId="{8728DB7D-A4F3-0949-9CDA-5F799215811F}" dt="2021-12-03T13:43:40.852" v="5314" actId="1076"/>
          <ac:spMkLst>
            <pc:docMk/>
            <pc:sldMk cId="3241489437" sldId="261"/>
            <ac:spMk id="15" creationId="{8E648B71-DEBF-884A-B350-602476AAF03C}"/>
          </ac:spMkLst>
        </pc:spChg>
        <pc:picChg chg="add del mod">
          <ac:chgData name="日比　浩喜" userId="60aab5a2-434d-449a-ad0a-98a77e1a2f44" providerId="ADAL" clId="{8728DB7D-A4F3-0949-9CDA-5F799215811F}" dt="2021-12-03T06:01:08.903" v="138"/>
          <ac:picMkLst>
            <pc:docMk/>
            <pc:sldMk cId="3241489437" sldId="261"/>
            <ac:picMk id="5" creationId="{9E5B3316-2ECC-6543-B308-1B4700E2C622}"/>
          </ac:picMkLst>
        </pc:picChg>
        <pc:picChg chg="add del mod">
          <ac:chgData name="日比　浩喜" userId="60aab5a2-434d-449a-ad0a-98a77e1a2f44" providerId="ADAL" clId="{8728DB7D-A4F3-0949-9CDA-5F799215811F}" dt="2021-12-03T06:04:44.796" v="158" actId="478"/>
          <ac:picMkLst>
            <pc:docMk/>
            <pc:sldMk cId="3241489437" sldId="261"/>
            <ac:picMk id="7" creationId="{1FD80EDC-081D-C541-A6B3-4BD99AD3CFE6}"/>
          </ac:picMkLst>
        </pc:picChg>
        <pc:picChg chg="add del mod modCrop">
          <ac:chgData name="日比　浩喜" userId="60aab5a2-434d-449a-ad0a-98a77e1a2f44" providerId="ADAL" clId="{8728DB7D-A4F3-0949-9CDA-5F799215811F}" dt="2021-12-03T06:09:12.790" v="178" actId="478"/>
          <ac:picMkLst>
            <pc:docMk/>
            <pc:sldMk cId="3241489437" sldId="261"/>
            <ac:picMk id="11" creationId="{956E2040-0545-E048-B60C-7BE885E51EC3}"/>
          </ac:picMkLst>
        </pc:picChg>
        <pc:picChg chg="add mod modCrop">
          <ac:chgData name="日比　浩喜" userId="60aab5a2-434d-449a-ad0a-98a77e1a2f44" providerId="ADAL" clId="{8728DB7D-A4F3-0949-9CDA-5F799215811F}" dt="2021-12-03T13:43:38.972" v="5313" actId="1076"/>
          <ac:picMkLst>
            <pc:docMk/>
            <pc:sldMk cId="3241489437" sldId="261"/>
            <ac:picMk id="13" creationId="{37F705C0-6490-3145-AE50-0FB14A14159E}"/>
          </ac:picMkLst>
        </pc:picChg>
      </pc:sldChg>
      <pc:sldChg chg="addSp modSp new add del mod ord">
        <pc:chgData name="日比　浩喜" userId="60aab5a2-434d-449a-ad0a-98a77e1a2f44" providerId="ADAL" clId="{8728DB7D-A4F3-0949-9CDA-5F799215811F}" dt="2021-12-03T08:31:20.288" v="1933" actId="2696"/>
        <pc:sldMkLst>
          <pc:docMk/>
          <pc:sldMk cId="2966397101" sldId="262"/>
        </pc:sldMkLst>
        <pc:spChg chg="mod">
          <ac:chgData name="日比　浩喜" userId="60aab5a2-434d-449a-ad0a-98a77e1a2f44" providerId="ADAL" clId="{8728DB7D-A4F3-0949-9CDA-5F799215811F}" dt="2021-12-03T07:12:24.064" v="1032" actId="20577"/>
          <ac:spMkLst>
            <pc:docMk/>
            <pc:sldMk cId="2966397101" sldId="262"/>
            <ac:spMk id="2" creationId="{EE144A11-7D92-364B-817A-C74D971894B0}"/>
          </ac:spMkLst>
        </pc:spChg>
        <pc:spChg chg="mod">
          <ac:chgData name="日比　浩喜" userId="60aab5a2-434d-449a-ad0a-98a77e1a2f44" providerId="ADAL" clId="{8728DB7D-A4F3-0949-9CDA-5F799215811F}" dt="2021-12-03T07:12:21.974" v="1027" actId="20577"/>
          <ac:spMkLst>
            <pc:docMk/>
            <pc:sldMk cId="2966397101" sldId="262"/>
            <ac:spMk id="3" creationId="{260589B7-2C35-7349-BF9C-CC4645647135}"/>
          </ac:spMkLst>
        </pc:spChg>
        <pc:spChg chg="add mod">
          <ac:chgData name="日比　浩喜" userId="60aab5a2-434d-449a-ad0a-98a77e1a2f44" providerId="ADAL" clId="{8728DB7D-A4F3-0949-9CDA-5F799215811F}" dt="2021-12-03T07:12:21.244" v="1025" actId="1076"/>
          <ac:spMkLst>
            <pc:docMk/>
            <pc:sldMk cId="2966397101" sldId="262"/>
            <ac:spMk id="6" creationId="{6324D049-642B-3748-81DD-6C6C13E34D5B}"/>
          </ac:spMkLst>
        </pc:spChg>
        <pc:picChg chg="add mod">
          <ac:chgData name="日比　浩喜" userId="60aab5a2-434d-449a-ad0a-98a77e1a2f44" providerId="ADAL" clId="{8728DB7D-A4F3-0949-9CDA-5F799215811F}" dt="2021-12-03T07:12:22.854" v="1029" actId="1076"/>
          <ac:picMkLst>
            <pc:docMk/>
            <pc:sldMk cId="2966397101" sldId="262"/>
            <ac:picMk id="5" creationId="{DD49CF4D-4AA3-FD43-92B3-EBA329C417FB}"/>
          </ac:picMkLst>
        </pc:picChg>
      </pc:sldChg>
      <pc:sldChg chg="addSp modSp new mod ord">
        <pc:chgData name="日比　浩喜" userId="60aab5a2-434d-449a-ad0a-98a77e1a2f44" providerId="ADAL" clId="{8728DB7D-A4F3-0949-9CDA-5F799215811F}" dt="2021-12-03T12:22:05.082" v="4000" actId="20577"/>
        <pc:sldMkLst>
          <pc:docMk/>
          <pc:sldMk cId="2254061359" sldId="263"/>
        </pc:sldMkLst>
        <pc:spChg chg="mod">
          <ac:chgData name="日比　浩喜" userId="60aab5a2-434d-449a-ad0a-98a77e1a2f44" providerId="ADAL" clId="{8728DB7D-A4F3-0949-9CDA-5F799215811F}" dt="2021-12-03T08:34:55.046" v="1940" actId="20577"/>
          <ac:spMkLst>
            <pc:docMk/>
            <pc:sldMk cId="2254061359" sldId="263"/>
            <ac:spMk id="2" creationId="{C6637EC9-531F-E244-8F70-61D0DA230273}"/>
          </ac:spMkLst>
        </pc:spChg>
        <pc:spChg chg="mod">
          <ac:chgData name="日比　浩喜" userId="60aab5a2-434d-449a-ad0a-98a77e1a2f44" providerId="ADAL" clId="{8728DB7D-A4F3-0949-9CDA-5F799215811F}" dt="2021-12-03T12:22:05.082" v="4000" actId="20577"/>
          <ac:spMkLst>
            <pc:docMk/>
            <pc:sldMk cId="2254061359" sldId="263"/>
            <ac:spMk id="3" creationId="{AAA62151-0B14-BE47-98F4-660526186F28}"/>
          </ac:spMkLst>
        </pc:spChg>
        <pc:spChg chg="add mod">
          <ac:chgData name="日比　浩喜" userId="60aab5a2-434d-449a-ad0a-98a77e1a2f44" providerId="ADAL" clId="{8728DB7D-A4F3-0949-9CDA-5F799215811F}" dt="2021-12-03T12:19:09.278" v="3916" actId="1076"/>
          <ac:spMkLst>
            <pc:docMk/>
            <pc:sldMk cId="2254061359" sldId="263"/>
            <ac:spMk id="6" creationId="{D1A90A56-1E2F-BC4C-B73A-A2C905B45FA4}"/>
          </ac:spMkLst>
        </pc:spChg>
        <pc:picChg chg="add mod modCrop">
          <ac:chgData name="日比　浩喜" userId="60aab5a2-434d-449a-ad0a-98a77e1a2f44" providerId="ADAL" clId="{8728DB7D-A4F3-0949-9CDA-5F799215811F}" dt="2021-12-03T12:14:42.205" v="3751" actId="1076"/>
          <ac:picMkLst>
            <pc:docMk/>
            <pc:sldMk cId="2254061359" sldId="263"/>
            <ac:picMk id="5" creationId="{672057FE-7904-7442-B5FF-0DACE02A8686}"/>
          </ac:picMkLst>
        </pc:picChg>
        <pc:picChg chg="add mod">
          <ac:chgData name="日比　浩喜" userId="60aab5a2-434d-449a-ad0a-98a77e1a2f44" providerId="ADAL" clId="{8728DB7D-A4F3-0949-9CDA-5F799215811F}" dt="2021-12-03T09:53:30.033" v="2576" actId="1076"/>
          <ac:picMkLst>
            <pc:docMk/>
            <pc:sldMk cId="2254061359" sldId="263"/>
            <ac:picMk id="8" creationId="{2BC8AFB3-5A3B-584F-8D12-36C168EE5C3F}"/>
          </ac:picMkLst>
        </pc:picChg>
      </pc:sldChg>
      <pc:sldChg chg="addSp delSp modSp new mod">
        <pc:chgData name="日比　浩喜" userId="60aab5a2-434d-449a-ad0a-98a77e1a2f44" providerId="ADAL" clId="{8728DB7D-A4F3-0949-9CDA-5F799215811F}" dt="2021-12-03T13:02:33.571" v="4773" actId="20577"/>
        <pc:sldMkLst>
          <pc:docMk/>
          <pc:sldMk cId="3505290086" sldId="264"/>
        </pc:sldMkLst>
        <pc:spChg chg="mod">
          <ac:chgData name="日比　浩喜" userId="60aab5a2-434d-449a-ad0a-98a77e1a2f44" providerId="ADAL" clId="{8728DB7D-A4F3-0949-9CDA-5F799215811F}" dt="2021-12-03T08:48:25.438" v="2242" actId="20577"/>
          <ac:spMkLst>
            <pc:docMk/>
            <pc:sldMk cId="3505290086" sldId="264"/>
            <ac:spMk id="2" creationId="{222D7C7D-45A3-954D-977B-E0EDEFCD5DBF}"/>
          </ac:spMkLst>
        </pc:spChg>
        <pc:spChg chg="mod">
          <ac:chgData name="日比　浩喜" userId="60aab5a2-434d-449a-ad0a-98a77e1a2f44" providerId="ADAL" clId="{8728DB7D-A4F3-0949-9CDA-5F799215811F}" dt="2021-12-03T13:02:33.571" v="4773" actId="20577"/>
          <ac:spMkLst>
            <pc:docMk/>
            <pc:sldMk cId="3505290086" sldId="264"/>
            <ac:spMk id="3" creationId="{FEEC77F4-9039-0647-9B09-0A1D26E208A8}"/>
          </ac:spMkLst>
        </pc:spChg>
        <pc:spChg chg="add mod">
          <ac:chgData name="日比　浩喜" userId="60aab5a2-434d-449a-ad0a-98a77e1a2f44" providerId="ADAL" clId="{8728DB7D-A4F3-0949-9CDA-5F799215811F}" dt="2021-12-03T12:36:14.541" v="4256" actId="1582"/>
          <ac:spMkLst>
            <pc:docMk/>
            <pc:sldMk cId="3505290086" sldId="264"/>
            <ac:spMk id="11" creationId="{71FE6F89-10EF-E144-A670-12009A8822B8}"/>
          </ac:spMkLst>
        </pc:spChg>
        <pc:graphicFrameChg chg="add mod modGraphic">
          <ac:chgData name="日比　浩喜" userId="60aab5a2-434d-449a-ad0a-98a77e1a2f44" providerId="ADAL" clId="{8728DB7D-A4F3-0949-9CDA-5F799215811F}" dt="2021-12-03T10:56:58.201" v="2856" actId="1076"/>
          <ac:graphicFrameMkLst>
            <pc:docMk/>
            <pc:sldMk cId="3505290086" sldId="264"/>
            <ac:graphicFrameMk id="8" creationId="{B9FDBD6C-A31F-0F4B-B5B7-1F696F590AE2}"/>
          </ac:graphicFrameMkLst>
        </pc:graphicFrameChg>
        <pc:picChg chg="add del mod">
          <ac:chgData name="日比　浩喜" userId="60aab5a2-434d-449a-ad0a-98a77e1a2f44" providerId="ADAL" clId="{8728DB7D-A4F3-0949-9CDA-5F799215811F}" dt="2021-12-03T08:58:12.552" v="2570" actId="478"/>
          <ac:picMkLst>
            <pc:docMk/>
            <pc:sldMk cId="3505290086" sldId="264"/>
            <ac:picMk id="5" creationId="{9DD74CC3-DBE0-4D41-91F9-7A070BEF9D14}"/>
          </ac:picMkLst>
        </pc:picChg>
        <pc:picChg chg="add mod">
          <ac:chgData name="日比　浩喜" userId="60aab5a2-434d-449a-ad0a-98a77e1a2f44" providerId="ADAL" clId="{8728DB7D-A4F3-0949-9CDA-5F799215811F}" dt="2021-12-03T13:01:32.429" v="4731" actId="1076"/>
          <ac:picMkLst>
            <pc:docMk/>
            <pc:sldMk cId="3505290086" sldId="264"/>
            <ac:picMk id="7" creationId="{4239F12D-3B5D-6241-A29C-5C27B22236B6}"/>
          </ac:picMkLst>
        </pc:picChg>
        <pc:picChg chg="add mod">
          <ac:chgData name="日比　浩喜" userId="60aab5a2-434d-449a-ad0a-98a77e1a2f44" providerId="ADAL" clId="{8728DB7D-A4F3-0949-9CDA-5F799215811F}" dt="2021-12-03T12:45:33.523" v="4525" actId="1076"/>
          <ac:picMkLst>
            <pc:docMk/>
            <pc:sldMk cId="3505290086" sldId="264"/>
            <ac:picMk id="13" creationId="{6F64D8D1-3051-AC43-BEBB-A86FAF8139D0}"/>
          </ac:picMkLst>
        </pc:picChg>
        <pc:cxnChg chg="add del mod">
          <ac:chgData name="日比　浩喜" userId="60aab5a2-434d-449a-ad0a-98a77e1a2f44" providerId="ADAL" clId="{8728DB7D-A4F3-0949-9CDA-5F799215811F}" dt="2021-12-03T10:55:24.006" v="2852" actId="478"/>
          <ac:cxnSpMkLst>
            <pc:docMk/>
            <pc:sldMk cId="3505290086" sldId="264"/>
            <ac:cxnSpMk id="10" creationId="{DE91C6C7-5CC6-DC47-8C83-C5424FC56F89}"/>
          </ac:cxnSpMkLst>
        </pc:cxnChg>
      </pc:sldChg>
      <pc:sldChg chg="modSp new mod">
        <pc:chgData name="日比　浩喜" userId="60aab5a2-434d-449a-ad0a-98a77e1a2f44" providerId="ADAL" clId="{8728DB7D-A4F3-0949-9CDA-5F799215811F}" dt="2021-12-08T06:23:50.225" v="7396" actId="20577"/>
        <pc:sldMkLst>
          <pc:docMk/>
          <pc:sldMk cId="364546041" sldId="265"/>
        </pc:sldMkLst>
        <pc:spChg chg="mod">
          <ac:chgData name="日比　浩喜" userId="60aab5a2-434d-449a-ad0a-98a77e1a2f44" providerId="ADAL" clId="{8728DB7D-A4F3-0949-9CDA-5F799215811F}" dt="2021-12-08T06:23:50.225" v="7396" actId="20577"/>
          <ac:spMkLst>
            <pc:docMk/>
            <pc:sldMk cId="364546041" sldId="265"/>
            <ac:spMk id="2" creationId="{CD72FD8C-3DAA-4F4A-B717-4276B4FD4992}"/>
          </ac:spMkLst>
        </pc:spChg>
        <pc:spChg chg="mod">
          <ac:chgData name="日比　浩喜" userId="60aab5a2-434d-449a-ad0a-98a77e1a2f44" providerId="ADAL" clId="{8728DB7D-A4F3-0949-9CDA-5F799215811F}" dt="2021-12-08T06:23:25.364" v="7385" actId="20577"/>
          <ac:spMkLst>
            <pc:docMk/>
            <pc:sldMk cId="364546041" sldId="265"/>
            <ac:spMk id="3" creationId="{6D9A328E-EAA5-FA4F-A41E-18BDE8A2AF16}"/>
          </ac:spMkLst>
        </pc:spChg>
      </pc:sldChg>
      <pc:sldChg chg="addSp delSp modSp new mod">
        <pc:chgData name="日比　浩喜" userId="60aab5a2-434d-449a-ad0a-98a77e1a2f44" providerId="ADAL" clId="{8728DB7D-A4F3-0949-9CDA-5F799215811F}" dt="2021-12-08T03:27:25.575" v="6079" actId="1076"/>
        <pc:sldMkLst>
          <pc:docMk/>
          <pc:sldMk cId="3782480753" sldId="266"/>
        </pc:sldMkLst>
        <pc:spChg chg="mod">
          <ac:chgData name="日比　浩喜" userId="60aab5a2-434d-449a-ad0a-98a77e1a2f44" providerId="ADAL" clId="{8728DB7D-A4F3-0949-9CDA-5F799215811F}" dt="2021-12-03T12:30:00.837" v="4088" actId="20577"/>
          <ac:spMkLst>
            <pc:docMk/>
            <pc:sldMk cId="3782480753" sldId="266"/>
            <ac:spMk id="2" creationId="{E898085F-3106-B042-A514-6F0FBE562237}"/>
          </ac:spMkLst>
        </pc:spChg>
        <pc:spChg chg="mod">
          <ac:chgData name="日比　浩喜" userId="60aab5a2-434d-449a-ad0a-98a77e1a2f44" providerId="ADAL" clId="{8728DB7D-A4F3-0949-9CDA-5F799215811F}" dt="2021-12-08T03:27:18.574" v="6078" actId="20577"/>
          <ac:spMkLst>
            <pc:docMk/>
            <pc:sldMk cId="3782480753" sldId="266"/>
            <ac:spMk id="3" creationId="{E8C21004-4287-BC4C-A405-1EBD7A245CFD}"/>
          </ac:spMkLst>
        </pc:spChg>
        <pc:spChg chg="add del mod">
          <ac:chgData name="日比　浩喜" userId="60aab5a2-434d-449a-ad0a-98a77e1a2f44" providerId="ADAL" clId="{8728DB7D-A4F3-0949-9CDA-5F799215811F}" dt="2021-12-03T08:04:53.689" v="1874" actId="1076"/>
          <ac:spMkLst>
            <pc:docMk/>
            <pc:sldMk cId="3782480753" sldId="266"/>
            <ac:spMk id="6" creationId="{EBD912B5-BA88-3E41-8280-3B06BCFF7444}"/>
          </ac:spMkLst>
        </pc:spChg>
        <pc:spChg chg="add mod">
          <ac:chgData name="日比　浩喜" userId="60aab5a2-434d-449a-ad0a-98a77e1a2f44" providerId="ADAL" clId="{8728DB7D-A4F3-0949-9CDA-5F799215811F}" dt="2021-12-08T03:27:25.575" v="6079" actId="1076"/>
          <ac:spMkLst>
            <pc:docMk/>
            <pc:sldMk cId="3782480753" sldId="266"/>
            <ac:spMk id="9" creationId="{035759D0-77BA-C043-8CA1-A74A126349DB}"/>
          </ac:spMkLst>
        </pc:spChg>
        <pc:graphicFrameChg chg="add mod modGraphic">
          <ac:chgData name="日比　浩喜" userId="60aab5a2-434d-449a-ad0a-98a77e1a2f44" providerId="ADAL" clId="{8728DB7D-A4F3-0949-9CDA-5F799215811F}" dt="2021-12-03T12:35:37.647" v="4255" actId="207"/>
          <ac:graphicFrameMkLst>
            <pc:docMk/>
            <pc:sldMk cId="3782480753" sldId="266"/>
            <ac:graphicFrameMk id="12" creationId="{E0FE2C0F-2C25-7447-9D23-1686BC1AA072}"/>
          </ac:graphicFrameMkLst>
        </pc:graphicFrameChg>
        <pc:picChg chg="add del mod">
          <ac:chgData name="日比　浩喜" userId="60aab5a2-434d-449a-ad0a-98a77e1a2f44" providerId="ADAL" clId="{8728DB7D-A4F3-0949-9CDA-5F799215811F}" dt="2021-12-03T07:56:49.134" v="1778" actId="1076"/>
          <ac:picMkLst>
            <pc:docMk/>
            <pc:sldMk cId="3782480753" sldId="266"/>
            <ac:picMk id="5" creationId="{3A2093EC-0E9B-4348-93D4-7332F01ED04E}"/>
          </ac:picMkLst>
        </pc:picChg>
        <pc:picChg chg="add del mod">
          <ac:chgData name="日比　浩喜" userId="60aab5a2-434d-449a-ad0a-98a77e1a2f44" providerId="ADAL" clId="{8728DB7D-A4F3-0949-9CDA-5F799215811F}" dt="2021-12-03T07:41:41.645" v="1488"/>
          <ac:picMkLst>
            <pc:docMk/>
            <pc:sldMk cId="3782480753" sldId="266"/>
            <ac:picMk id="8" creationId="{0ADD7C4A-4C15-AD47-B711-210EAAEF15F5}"/>
          </ac:picMkLst>
        </pc:picChg>
        <pc:picChg chg="add del mod modCrop">
          <ac:chgData name="日比　浩喜" userId="60aab5a2-434d-449a-ad0a-98a77e1a2f44" providerId="ADAL" clId="{8728DB7D-A4F3-0949-9CDA-5F799215811F}" dt="2021-12-03T07:57:25.898" v="1786" actId="478"/>
          <ac:picMkLst>
            <pc:docMk/>
            <pc:sldMk cId="3782480753" sldId="266"/>
            <ac:picMk id="11" creationId="{CD27A8F4-A9DB-F348-B500-A13E2CE27181}"/>
          </ac:picMkLst>
        </pc:picChg>
      </pc:sldChg>
      <pc:sldChg chg="new del">
        <pc:chgData name="日比　浩喜" userId="60aab5a2-434d-449a-ad0a-98a77e1a2f44" providerId="ADAL" clId="{8728DB7D-A4F3-0949-9CDA-5F799215811F}" dt="2021-12-03T06:55:54.935" v="926" actId="2696"/>
        <pc:sldMkLst>
          <pc:docMk/>
          <pc:sldMk cId="3810042120" sldId="266"/>
        </pc:sldMkLst>
      </pc:sldChg>
      <pc:sldChg chg="addSp delSp modSp add mod">
        <pc:chgData name="日比　浩喜" userId="60aab5a2-434d-449a-ad0a-98a77e1a2f44" providerId="ADAL" clId="{8728DB7D-A4F3-0949-9CDA-5F799215811F}" dt="2021-12-03T13:45:00.199" v="5381" actId="20577"/>
        <pc:sldMkLst>
          <pc:docMk/>
          <pc:sldMk cId="2153962963" sldId="267"/>
        </pc:sldMkLst>
        <pc:spChg chg="mod">
          <ac:chgData name="日比　浩喜" userId="60aab5a2-434d-449a-ad0a-98a77e1a2f44" providerId="ADAL" clId="{8728DB7D-A4F3-0949-9CDA-5F799215811F}" dt="2021-12-03T13:45:00.199" v="5381" actId="20577"/>
          <ac:spMkLst>
            <pc:docMk/>
            <pc:sldMk cId="2153962963" sldId="267"/>
            <ac:spMk id="2" creationId="{EE144A11-7D92-364B-817A-C74D971894B0}"/>
          </ac:spMkLst>
        </pc:spChg>
        <pc:spChg chg="mod">
          <ac:chgData name="日比　浩喜" userId="60aab5a2-434d-449a-ad0a-98a77e1a2f44" providerId="ADAL" clId="{8728DB7D-A4F3-0949-9CDA-5F799215811F}" dt="2021-12-03T13:44:21.579" v="5333" actId="20577"/>
          <ac:spMkLst>
            <pc:docMk/>
            <pc:sldMk cId="2153962963" sldId="267"/>
            <ac:spMk id="3" creationId="{260589B7-2C35-7349-BF9C-CC4645647135}"/>
          </ac:spMkLst>
        </pc:spChg>
        <pc:spChg chg="add del mod">
          <ac:chgData name="日比　浩喜" userId="60aab5a2-434d-449a-ad0a-98a77e1a2f44" providerId="ADAL" clId="{8728DB7D-A4F3-0949-9CDA-5F799215811F}" dt="2021-12-03T07:18:28.492" v="1149" actId="478"/>
          <ac:spMkLst>
            <pc:docMk/>
            <pc:sldMk cId="2153962963" sldId="267"/>
            <ac:spMk id="4" creationId="{AB729B98-1A62-8641-B51E-FE29DE41F97D}"/>
          </ac:spMkLst>
        </pc:spChg>
        <pc:spChg chg="mod">
          <ac:chgData name="日比　浩喜" userId="60aab5a2-434d-449a-ad0a-98a77e1a2f44" providerId="ADAL" clId="{8728DB7D-A4F3-0949-9CDA-5F799215811F}" dt="2021-12-03T07:17:26.927" v="1119" actId="1076"/>
          <ac:spMkLst>
            <pc:docMk/>
            <pc:sldMk cId="2153962963" sldId="267"/>
            <ac:spMk id="6" creationId="{6324D049-642B-3748-81DD-6C6C13E34D5B}"/>
          </ac:spMkLst>
        </pc:spChg>
        <pc:spChg chg="add mod">
          <ac:chgData name="日比　浩喜" userId="60aab5a2-434d-449a-ad0a-98a77e1a2f44" providerId="ADAL" clId="{8728DB7D-A4F3-0949-9CDA-5F799215811F}" dt="2021-12-03T12:12:49.232" v="3734" actId="1076"/>
          <ac:spMkLst>
            <pc:docMk/>
            <pc:sldMk cId="2153962963" sldId="267"/>
            <ac:spMk id="7" creationId="{2F885478-0ED8-C840-865E-52340EBAF8EB}"/>
          </ac:spMkLst>
        </pc:spChg>
        <pc:picChg chg="mod">
          <ac:chgData name="日比　浩喜" userId="60aab5a2-434d-449a-ad0a-98a77e1a2f44" providerId="ADAL" clId="{8728DB7D-A4F3-0949-9CDA-5F799215811F}" dt="2021-12-03T07:54:00.217" v="1704" actId="1076"/>
          <ac:picMkLst>
            <pc:docMk/>
            <pc:sldMk cId="2153962963" sldId="267"/>
            <ac:picMk id="5" creationId="{DD49CF4D-4AA3-FD43-92B3-EBA329C417FB}"/>
          </ac:picMkLst>
        </pc:picChg>
      </pc:sldChg>
      <pc:sldChg chg="modSp new del mod">
        <pc:chgData name="日比　浩喜" userId="60aab5a2-434d-449a-ad0a-98a77e1a2f44" providerId="ADAL" clId="{8728DB7D-A4F3-0949-9CDA-5F799215811F}" dt="2021-12-03T08:44:38.640" v="2138" actId="2696"/>
        <pc:sldMkLst>
          <pc:docMk/>
          <pc:sldMk cId="1705356736" sldId="268"/>
        </pc:sldMkLst>
        <pc:spChg chg="mod">
          <ac:chgData name="日比　浩喜" userId="60aab5a2-434d-449a-ad0a-98a77e1a2f44" providerId="ADAL" clId="{8728DB7D-A4F3-0949-9CDA-5F799215811F}" dt="2021-12-03T08:44:01.335" v="2134" actId="20577"/>
          <ac:spMkLst>
            <pc:docMk/>
            <pc:sldMk cId="1705356736" sldId="268"/>
            <ac:spMk id="3" creationId="{1C7325FC-743F-124A-A9AB-EB36CD3005CC}"/>
          </ac:spMkLst>
        </pc:spChg>
      </pc:sldChg>
      <pc:sldChg chg="delSp add del mod">
        <pc:chgData name="日比　浩喜" userId="60aab5a2-434d-449a-ad0a-98a77e1a2f44" providerId="ADAL" clId="{8728DB7D-A4F3-0949-9CDA-5F799215811F}" dt="2021-12-03T10:58:08.344" v="2865" actId="2696"/>
        <pc:sldMkLst>
          <pc:docMk/>
          <pc:sldMk cId="2485206706" sldId="268"/>
        </pc:sldMkLst>
        <pc:cxnChg chg="del">
          <ac:chgData name="日比　浩喜" userId="60aab5a2-434d-449a-ad0a-98a77e1a2f44" providerId="ADAL" clId="{8728DB7D-A4F3-0949-9CDA-5F799215811F}" dt="2021-12-03T10:56:01.398" v="2853" actId="478"/>
          <ac:cxnSpMkLst>
            <pc:docMk/>
            <pc:sldMk cId="2485206706" sldId="268"/>
            <ac:cxnSpMk id="10" creationId="{DE91C6C7-5CC6-DC47-8C83-C5424FC56F89}"/>
          </ac:cxnSpMkLst>
        </pc:cxnChg>
      </pc:sldChg>
      <pc:sldChg chg="addSp delSp modSp add del mod">
        <pc:chgData name="日比　浩喜" userId="60aab5a2-434d-449a-ad0a-98a77e1a2f44" providerId="ADAL" clId="{8728DB7D-A4F3-0949-9CDA-5F799215811F}" dt="2021-12-03T12:47:20.562" v="4561" actId="2696"/>
        <pc:sldMkLst>
          <pc:docMk/>
          <pc:sldMk cId="3703351252" sldId="268"/>
        </pc:sldMkLst>
        <pc:spChg chg="mod">
          <ac:chgData name="日比　浩喜" userId="60aab5a2-434d-449a-ad0a-98a77e1a2f44" providerId="ADAL" clId="{8728DB7D-A4F3-0949-9CDA-5F799215811F}" dt="2021-12-03T11:03:49.912" v="2940" actId="14100"/>
          <ac:spMkLst>
            <pc:docMk/>
            <pc:sldMk cId="3703351252" sldId="268"/>
            <ac:spMk id="3" creationId="{FEEC77F4-9039-0647-9B09-0A1D26E208A8}"/>
          </ac:spMkLst>
        </pc:spChg>
        <pc:spChg chg="add del mod">
          <ac:chgData name="日比　浩喜" userId="60aab5a2-434d-449a-ad0a-98a77e1a2f44" providerId="ADAL" clId="{8728DB7D-A4F3-0949-9CDA-5F799215811F}" dt="2021-12-03T11:04:06.676" v="2943" actId="478"/>
          <ac:spMkLst>
            <pc:docMk/>
            <pc:sldMk cId="3703351252" sldId="268"/>
            <ac:spMk id="6" creationId="{798A32AD-05DF-3848-995E-506CB3AD7E1E}"/>
          </ac:spMkLst>
        </pc:spChg>
        <pc:spChg chg="del mod">
          <ac:chgData name="日比　浩喜" userId="60aab5a2-434d-449a-ad0a-98a77e1a2f44" providerId="ADAL" clId="{8728DB7D-A4F3-0949-9CDA-5F799215811F}" dt="2021-12-03T11:04:21.320" v="2944" actId="478"/>
          <ac:spMkLst>
            <pc:docMk/>
            <pc:sldMk cId="3703351252" sldId="268"/>
            <ac:spMk id="11" creationId="{71FE6F89-10EF-E144-A670-12009A8822B8}"/>
          </ac:spMkLst>
        </pc:spChg>
        <pc:graphicFrameChg chg="mod modGraphic">
          <ac:chgData name="日比　浩喜" userId="60aab5a2-434d-449a-ad0a-98a77e1a2f44" providerId="ADAL" clId="{8728DB7D-A4F3-0949-9CDA-5F799215811F}" dt="2021-12-03T11:04:40.421" v="2945" actId="1076"/>
          <ac:graphicFrameMkLst>
            <pc:docMk/>
            <pc:sldMk cId="3703351252" sldId="268"/>
            <ac:graphicFrameMk id="8" creationId="{B9FDBD6C-A31F-0F4B-B5B7-1F696F590AE2}"/>
          </ac:graphicFrameMkLst>
        </pc:graphicFrameChg>
        <pc:cxnChg chg="add mod">
          <ac:chgData name="日比　浩喜" userId="60aab5a2-434d-449a-ad0a-98a77e1a2f44" providerId="ADAL" clId="{8728DB7D-A4F3-0949-9CDA-5F799215811F}" dt="2021-12-03T11:04:46.500" v="2946" actId="1076"/>
          <ac:cxnSpMkLst>
            <pc:docMk/>
            <pc:sldMk cId="3703351252" sldId="268"/>
            <ac:cxnSpMk id="5" creationId="{F8DB1503-E5B8-2148-A988-36F3CEFDDB12}"/>
          </ac:cxnSpMkLst>
        </pc:cxnChg>
      </pc:sldChg>
      <pc:sldChg chg="addSp delSp modSp new mod">
        <pc:chgData name="日比　浩喜" userId="60aab5a2-434d-449a-ad0a-98a77e1a2f44" providerId="ADAL" clId="{8728DB7D-A4F3-0949-9CDA-5F799215811F}" dt="2021-12-08T03:46:49.511" v="6156" actId="1076"/>
        <pc:sldMkLst>
          <pc:docMk/>
          <pc:sldMk cId="2259782255" sldId="269"/>
        </pc:sldMkLst>
        <pc:spChg chg="mod">
          <ac:chgData name="日比　浩喜" userId="60aab5a2-434d-449a-ad0a-98a77e1a2f44" providerId="ADAL" clId="{8728DB7D-A4F3-0949-9CDA-5F799215811F}" dt="2021-12-03T11:15:59.496" v="3078" actId="20577"/>
          <ac:spMkLst>
            <pc:docMk/>
            <pc:sldMk cId="2259782255" sldId="269"/>
            <ac:spMk id="2" creationId="{7835F02A-B894-6E44-85F0-5AE5FB6F031E}"/>
          </ac:spMkLst>
        </pc:spChg>
        <pc:spChg chg="del mod">
          <ac:chgData name="日比　浩喜" userId="60aab5a2-434d-449a-ad0a-98a77e1a2f44" providerId="ADAL" clId="{8728DB7D-A4F3-0949-9CDA-5F799215811F}" dt="2021-12-03T11:16:09.176" v="3081" actId="478"/>
          <ac:spMkLst>
            <pc:docMk/>
            <pc:sldMk cId="2259782255" sldId="269"/>
            <ac:spMk id="3" creationId="{A27DB28B-A227-EE43-8096-F7747DD0D26E}"/>
          </ac:spMkLst>
        </pc:spChg>
        <pc:spChg chg="add mod">
          <ac:chgData name="日比　浩喜" userId="60aab5a2-434d-449a-ad0a-98a77e1a2f44" providerId="ADAL" clId="{8728DB7D-A4F3-0949-9CDA-5F799215811F}" dt="2021-12-03T11:16:19.318" v="3082" actId="1076"/>
          <ac:spMkLst>
            <pc:docMk/>
            <pc:sldMk cId="2259782255" sldId="269"/>
            <ac:spMk id="5" creationId="{0AA87F15-16D1-9B42-B76F-C0BD3A34FB9C}"/>
          </ac:spMkLst>
        </pc:spChg>
        <pc:spChg chg="add mod">
          <ac:chgData name="日比　浩喜" userId="60aab5a2-434d-449a-ad0a-98a77e1a2f44" providerId="ADAL" clId="{8728DB7D-A4F3-0949-9CDA-5F799215811F}" dt="2021-12-03T11:16:19.318" v="3082" actId="1076"/>
          <ac:spMkLst>
            <pc:docMk/>
            <pc:sldMk cId="2259782255" sldId="269"/>
            <ac:spMk id="6" creationId="{530BD488-CACD-8D42-92E8-13AB15DC366A}"/>
          </ac:spMkLst>
        </pc:spChg>
        <pc:spChg chg="add mod">
          <ac:chgData name="日比　浩喜" userId="60aab5a2-434d-449a-ad0a-98a77e1a2f44" providerId="ADAL" clId="{8728DB7D-A4F3-0949-9CDA-5F799215811F}" dt="2021-12-03T11:16:19.318" v="3082" actId="1076"/>
          <ac:spMkLst>
            <pc:docMk/>
            <pc:sldMk cId="2259782255" sldId="269"/>
            <ac:spMk id="9" creationId="{8CD02514-3128-274B-9C34-0D641A1749F5}"/>
          </ac:spMkLst>
        </pc:spChg>
        <pc:spChg chg="add mod">
          <ac:chgData name="日比　浩喜" userId="60aab5a2-434d-449a-ad0a-98a77e1a2f44" providerId="ADAL" clId="{8728DB7D-A4F3-0949-9CDA-5F799215811F}" dt="2021-12-08T03:42:38.310" v="6096" actId="164"/>
          <ac:spMkLst>
            <pc:docMk/>
            <pc:sldMk cId="2259782255" sldId="269"/>
            <ac:spMk id="10" creationId="{10A2B31E-D200-6C47-818F-E998EA548B13}"/>
          </ac:spMkLst>
        </pc:spChg>
        <pc:spChg chg="add mod">
          <ac:chgData name="日比　浩喜" userId="60aab5a2-434d-449a-ad0a-98a77e1a2f44" providerId="ADAL" clId="{8728DB7D-A4F3-0949-9CDA-5F799215811F}" dt="2021-12-03T11:16:19.318" v="3082" actId="1076"/>
          <ac:spMkLst>
            <pc:docMk/>
            <pc:sldMk cId="2259782255" sldId="269"/>
            <ac:spMk id="13" creationId="{1E9E46FC-D73F-D64F-B0C4-3ED6D651A337}"/>
          </ac:spMkLst>
        </pc:spChg>
        <pc:spChg chg="add mod">
          <ac:chgData name="日比　浩喜" userId="60aab5a2-434d-449a-ad0a-98a77e1a2f44" providerId="ADAL" clId="{8728DB7D-A4F3-0949-9CDA-5F799215811F}" dt="2021-12-03T11:16:19.318" v="3082" actId="1076"/>
          <ac:spMkLst>
            <pc:docMk/>
            <pc:sldMk cId="2259782255" sldId="269"/>
            <ac:spMk id="15" creationId="{99C99A7E-0A92-0C4A-81D8-F304D31E65E4}"/>
          </ac:spMkLst>
        </pc:spChg>
        <pc:spChg chg="add mod">
          <ac:chgData name="日比　浩喜" userId="60aab5a2-434d-449a-ad0a-98a77e1a2f44" providerId="ADAL" clId="{8728DB7D-A4F3-0949-9CDA-5F799215811F}" dt="2021-12-03T11:16:19.318" v="3082" actId="1076"/>
          <ac:spMkLst>
            <pc:docMk/>
            <pc:sldMk cId="2259782255" sldId="269"/>
            <ac:spMk id="16" creationId="{E5B4531E-B1F7-2543-9667-CF818D374D0F}"/>
          </ac:spMkLst>
        </pc:spChg>
        <pc:spChg chg="add mod">
          <ac:chgData name="日比　浩喜" userId="60aab5a2-434d-449a-ad0a-98a77e1a2f44" providerId="ADAL" clId="{8728DB7D-A4F3-0949-9CDA-5F799215811F}" dt="2021-12-03T11:18:02.306" v="3105" actId="20577"/>
          <ac:spMkLst>
            <pc:docMk/>
            <pc:sldMk cId="2259782255" sldId="269"/>
            <ac:spMk id="19" creationId="{60012BFC-28F0-7643-8653-154370265A15}"/>
          </ac:spMkLst>
        </pc:spChg>
        <pc:spChg chg="add mod">
          <ac:chgData name="日比　浩喜" userId="60aab5a2-434d-449a-ad0a-98a77e1a2f44" providerId="ADAL" clId="{8728DB7D-A4F3-0949-9CDA-5F799215811F}" dt="2021-12-03T11:16:28.522" v="3084" actId="1076"/>
          <ac:spMkLst>
            <pc:docMk/>
            <pc:sldMk cId="2259782255" sldId="269"/>
            <ac:spMk id="20" creationId="{1B4C5BD1-0800-5846-9071-D8743EBC0008}"/>
          </ac:spMkLst>
        </pc:spChg>
        <pc:spChg chg="add del mod">
          <ac:chgData name="日比　浩喜" userId="60aab5a2-434d-449a-ad0a-98a77e1a2f44" providerId="ADAL" clId="{8728DB7D-A4F3-0949-9CDA-5F799215811F}" dt="2021-12-08T03:42:10.909" v="6091" actId="478"/>
          <ac:spMkLst>
            <pc:docMk/>
            <pc:sldMk cId="2259782255" sldId="269"/>
            <ac:spMk id="21" creationId="{EE98DD98-F8E9-B246-ABA8-69D17D7A8255}"/>
          </ac:spMkLst>
        </pc:spChg>
        <pc:spChg chg="add mod">
          <ac:chgData name="日比　浩喜" userId="60aab5a2-434d-449a-ad0a-98a77e1a2f44" providerId="ADAL" clId="{8728DB7D-A4F3-0949-9CDA-5F799215811F}" dt="2021-12-08T03:42:38.310" v="6096" actId="164"/>
          <ac:spMkLst>
            <pc:docMk/>
            <pc:sldMk cId="2259782255" sldId="269"/>
            <ac:spMk id="22" creationId="{403A2B08-FA0D-5B46-AD2F-B4470F9D1556}"/>
          </ac:spMkLst>
        </pc:spChg>
        <pc:spChg chg="mod">
          <ac:chgData name="日比　浩喜" userId="60aab5a2-434d-449a-ad0a-98a77e1a2f44" providerId="ADAL" clId="{8728DB7D-A4F3-0949-9CDA-5F799215811F}" dt="2021-12-08T03:42:41.844" v="6097"/>
          <ac:spMkLst>
            <pc:docMk/>
            <pc:sldMk cId="2259782255" sldId="269"/>
            <ac:spMk id="24" creationId="{5F4D2135-FCEB-D144-8C48-22AC90F8AFD0}"/>
          </ac:spMkLst>
        </pc:spChg>
        <pc:spChg chg="mod">
          <ac:chgData name="日比　浩喜" userId="60aab5a2-434d-449a-ad0a-98a77e1a2f44" providerId="ADAL" clId="{8728DB7D-A4F3-0949-9CDA-5F799215811F}" dt="2021-12-08T03:42:41.844" v="6097"/>
          <ac:spMkLst>
            <pc:docMk/>
            <pc:sldMk cId="2259782255" sldId="269"/>
            <ac:spMk id="25" creationId="{B97B1306-CB6A-7F45-8B3F-48492FE87CFA}"/>
          </ac:spMkLst>
        </pc:spChg>
        <pc:spChg chg="add del">
          <ac:chgData name="日比　浩喜" userId="60aab5a2-434d-449a-ad0a-98a77e1a2f44" providerId="ADAL" clId="{8728DB7D-A4F3-0949-9CDA-5F799215811F}" dt="2021-12-08T03:45:40.628" v="6134" actId="34122"/>
          <ac:spMkLst>
            <pc:docMk/>
            <pc:sldMk cId="2259782255" sldId="269"/>
            <ac:spMk id="29" creationId="{E1CB6926-5486-4B9E-9F1C-3E522BDBA2CA}"/>
          </ac:spMkLst>
        </pc:spChg>
        <pc:spChg chg="add mod">
          <ac:chgData name="日比　浩喜" userId="60aab5a2-434d-449a-ad0a-98a77e1a2f44" providerId="ADAL" clId="{8728DB7D-A4F3-0949-9CDA-5F799215811F}" dt="2021-12-08T03:46:15.893" v="6142" actId="1076"/>
          <ac:spMkLst>
            <pc:docMk/>
            <pc:sldMk cId="2259782255" sldId="269"/>
            <ac:spMk id="40" creationId="{EA01C11A-3400-2849-AC7B-7D846DD02FD4}"/>
          </ac:spMkLst>
        </pc:spChg>
        <pc:spChg chg="add mod">
          <ac:chgData name="日比　浩喜" userId="60aab5a2-434d-449a-ad0a-98a77e1a2f44" providerId="ADAL" clId="{8728DB7D-A4F3-0949-9CDA-5F799215811F}" dt="2021-12-08T03:46:27.565" v="6146" actId="1076"/>
          <ac:spMkLst>
            <pc:docMk/>
            <pc:sldMk cId="2259782255" sldId="269"/>
            <ac:spMk id="41" creationId="{77AB16E0-E632-2D42-A478-B0DB432F18BA}"/>
          </ac:spMkLst>
        </pc:spChg>
        <pc:spChg chg="add mod">
          <ac:chgData name="日比　浩喜" userId="60aab5a2-434d-449a-ad0a-98a77e1a2f44" providerId="ADAL" clId="{8728DB7D-A4F3-0949-9CDA-5F799215811F}" dt="2021-12-08T03:46:24.991" v="6145" actId="1076"/>
          <ac:spMkLst>
            <pc:docMk/>
            <pc:sldMk cId="2259782255" sldId="269"/>
            <ac:spMk id="42" creationId="{0AB92DCC-7DE8-D84F-B2BF-2CDA9C0F0C78}"/>
          </ac:spMkLst>
        </pc:spChg>
        <pc:spChg chg="add mod">
          <ac:chgData name="日比　浩喜" userId="60aab5a2-434d-449a-ad0a-98a77e1a2f44" providerId="ADAL" clId="{8728DB7D-A4F3-0949-9CDA-5F799215811F}" dt="2021-12-08T03:46:49.511" v="6156" actId="1076"/>
          <ac:spMkLst>
            <pc:docMk/>
            <pc:sldMk cId="2259782255" sldId="269"/>
            <ac:spMk id="43" creationId="{2B131CEF-577B-F84E-AE0E-0D77FD686E53}"/>
          </ac:spMkLst>
        </pc:spChg>
        <pc:spChg chg="add mod">
          <ac:chgData name="日比　浩喜" userId="60aab5a2-434d-449a-ad0a-98a77e1a2f44" providerId="ADAL" clId="{8728DB7D-A4F3-0949-9CDA-5F799215811F}" dt="2021-12-08T03:46:47.054" v="6155" actId="1076"/>
          <ac:spMkLst>
            <pc:docMk/>
            <pc:sldMk cId="2259782255" sldId="269"/>
            <ac:spMk id="44" creationId="{8F440115-7D36-5B4D-AFAA-4D52FE1A05DB}"/>
          </ac:spMkLst>
        </pc:spChg>
        <pc:spChg chg="add mod">
          <ac:chgData name="日比　浩喜" userId="60aab5a2-434d-449a-ad0a-98a77e1a2f44" providerId="ADAL" clId="{8728DB7D-A4F3-0949-9CDA-5F799215811F}" dt="2021-12-08T03:46:42.801" v="6154" actId="1076"/>
          <ac:spMkLst>
            <pc:docMk/>
            <pc:sldMk cId="2259782255" sldId="269"/>
            <ac:spMk id="45" creationId="{CF51C500-73AA-F74C-B4CB-D3E6B34A7245}"/>
          </ac:spMkLst>
        </pc:spChg>
        <pc:spChg chg="add mod">
          <ac:chgData name="日比　浩喜" userId="60aab5a2-434d-449a-ad0a-98a77e1a2f44" providerId="ADAL" clId="{8728DB7D-A4F3-0949-9CDA-5F799215811F}" dt="2021-12-08T03:46:39.038" v="6153" actId="1076"/>
          <ac:spMkLst>
            <pc:docMk/>
            <pc:sldMk cId="2259782255" sldId="269"/>
            <ac:spMk id="46" creationId="{91A2BAD6-CF5F-EE41-BC50-55E0CE06B3AE}"/>
          </ac:spMkLst>
        </pc:spChg>
        <pc:spChg chg="add mod">
          <ac:chgData name="日比　浩喜" userId="60aab5a2-434d-449a-ad0a-98a77e1a2f44" providerId="ADAL" clId="{8728DB7D-A4F3-0949-9CDA-5F799215811F}" dt="2021-12-08T03:46:36.510" v="6152" actId="1076"/>
          <ac:spMkLst>
            <pc:docMk/>
            <pc:sldMk cId="2259782255" sldId="269"/>
            <ac:spMk id="47" creationId="{5AE8BE75-0587-E341-B5B4-CD4FA64E97A1}"/>
          </ac:spMkLst>
        </pc:spChg>
        <pc:grpChg chg="add del mod">
          <ac:chgData name="日比　浩喜" userId="60aab5a2-434d-449a-ad0a-98a77e1a2f44" providerId="ADAL" clId="{8728DB7D-A4F3-0949-9CDA-5F799215811F}" dt="2021-12-08T03:43:24.971" v="6104" actId="478"/>
          <ac:grpSpMkLst>
            <pc:docMk/>
            <pc:sldMk cId="2259782255" sldId="269"/>
            <ac:grpSpMk id="12" creationId="{B387FE56-ACC3-BE48-90B0-64243E86939E}"/>
          </ac:grpSpMkLst>
        </pc:grpChg>
        <pc:grpChg chg="add del mod">
          <ac:chgData name="日比　浩喜" userId="60aab5a2-434d-449a-ad0a-98a77e1a2f44" providerId="ADAL" clId="{8728DB7D-A4F3-0949-9CDA-5F799215811F}" dt="2021-12-08T03:43:19.984" v="6103" actId="478"/>
          <ac:grpSpMkLst>
            <pc:docMk/>
            <pc:sldMk cId="2259782255" sldId="269"/>
            <ac:grpSpMk id="23" creationId="{10C3AADB-62FB-2B4C-89CF-B531B6A1D36E}"/>
          </ac:grpSpMkLst>
        </pc:grpChg>
        <pc:grpChg chg="add del mod">
          <ac:chgData name="日比　浩喜" userId="60aab5a2-434d-449a-ad0a-98a77e1a2f44" providerId="ADAL" clId="{8728DB7D-A4F3-0949-9CDA-5F799215811F}" dt="2021-12-08T03:44:39.270" v="6119"/>
          <ac:grpSpMkLst>
            <pc:docMk/>
            <pc:sldMk cId="2259782255" sldId="269"/>
            <ac:grpSpMk id="28" creationId="{3924DD34-9056-5248-8D84-7C1E286D6A87}"/>
          </ac:grpSpMkLst>
        </pc:grpChg>
        <pc:grpChg chg="add del mod">
          <ac:chgData name="日比　浩喜" userId="60aab5a2-434d-449a-ad0a-98a77e1a2f44" providerId="ADAL" clId="{8728DB7D-A4F3-0949-9CDA-5F799215811F}" dt="2021-12-08T03:44:38.876" v="6117"/>
          <ac:grpSpMkLst>
            <pc:docMk/>
            <pc:sldMk cId="2259782255" sldId="269"/>
            <ac:grpSpMk id="30" creationId="{AC43C6BE-9F83-4247-B2F9-F0E824B58470}"/>
          </ac:grpSpMkLst>
        </pc:grpChg>
        <pc:grpChg chg="mod">
          <ac:chgData name="日比　浩喜" userId="60aab5a2-434d-449a-ad0a-98a77e1a2f44" providerId="ADAL" clId="{8728DB7D-A4F3-0949-9CDA-5F799215811F}" dt="2021-12-08T03:44:38.427" v="6115"/>
          <ac:grpSpMkLst>
            <pc:docMk/>
            <pc:sldMk cId="2259782255" sldId="269"/>
            <ac:grpSpMk id="32" creationId="{769E4676-8D19-C541-84F1-953A647F8B2B}"/>
          </ac:grpSpMkLst>
        </pc:grpChg>
        <pc:picChg chg="add mod modCrop">
          <ac:chgData name="日比　浩喜" userId="60aab5a2-434d-449a-ad0a-98a77e1a2f44" providerId="ADAL" clId="{8728DB7D-A4F3-0949-9CDA-5F799215811F}" dt="2021-12-03T11:16:19.318" v="3082" actId="1076"/>
          <ac:picMkLst>
            <pc:docMk/>
            <pc:sldMk cId="2259782255" sldId="269"/>
            <ac:picMk id="4" creationId="{1F85CA5E-E048-2D40-BB74-A07C500320DD}"/>
          </ac:picMkLst>
        </pc:picChg>
        <pc:picChg chg="add mod modCrop">
          <ac:chgData name="日比　浩喜" userId="60aab5a2-434d-449a-ad0a-98a77e1a2f44" providerId="ADAL" clId="{8728DB7D-A4F3-0949-9CDA-5F799215811F}" dt="2021-12-08T03:43:03.127" v="6101" actId="1076"/>
          <ac:picMkLst>
            <pc:docMk/>
            <pc:sldMk cId="2259782255" sldId="269"/>
            <ac:picMk id="14" creationId="{043CB3F3-7CC6-1D46-8A4D-0D6D3B164F64}"/>
          </ac:picMkLst>
        </pc:picChg>
        <pc:inkChg chg="add del">
          <ac:chgData name="日比　浩喜" userId="60aab5a2-434d-449a-ad0a-98a77e1a2f44" providerId="ADAL" clId="{8728DB7D-A4F3-0949-9CDA-5F799215811F}" dt="2021-12-08T03:43:48.101" v="6106" actId="9405"/>
          <ac:inkMkLst>
            <pc:docMk/>
            <pc:sldMk cId="2259782255" sldId="269"/>
            <ac:inkMk id="17" creationId="{D21126D5-F9E6-4241-9E24-5FD999094757}"/>
          </ac:inkMkLst>
        </pc:inkChg>
        <pc:inkChg chg="add del mod">
          <ac:chgData name="日比　浩喜" userId="60aab5a2-434d-449a-ad0a-98a77e1a2f44" providerId="ADAL" clId="{8728DB7D-A4F3-0949-9CDA-5F799215811F}" dt="2021-12-08T03:44:39.719" v="6120" actId="9405"/>
          <ac:inkMkLst>
            <pc:docMk/>
            <pc:sldMk cId="2259782255" sldId="269"/>
            <ac:inkMk id="26" creationId="{DB9DE58B-ADB2-634D-B74F-DF53E0E07BF8}"/>
          </ac:inkMkLst>
        </pc:inkChg>
        <pc:inkChg chg="add del mod">
          <ac:chgData name="日比　浩喜" userId="60aab5a2-434d-449a-ad0a-98a77e1a2f44" providerId="ADAL" clId="{8728DB7D-A4F3-0949-9CDA-5F799215811F}" dt="2021-12-08T03:44:39.270" v="6119"/>
          <ac:inkMkLst>
            <pc:docMk/>
            <pc:sldMk cId="2259782255" sldId="269"/>
            <ac:inkMk id="27" creationId="{50B33EF3-058B-4D40-A48E-E78176A74096}"/>
          </ac:inkMkLst>
        </pc:inkChg>
        <pc:inkChg chg="add del mod">
          <ac:chgData name="日比　浩喜" userId="60aab5a2-434d-449a-ad0a-98a77e1a2f44" providerId="ADAL" clId="{8728DB7D-A4F3-0949-9CDA-5F799215811F}" dt="2021-12-08T03:44:38.876" v="6117"/>
          <ac:inkMkLst>
            <pc:docMk/>
            <pc:sldMk cId="2259782255" sldId="269"/>
            <ac:inkMk id="29" creationId="{55A879A5-AA9D-4C43-9E7F-7A67CB5042EC}"/>
          </ac:inkMkLst>
        </pc:inkChg>
        <pc:inkChg chg="add del mod">
          <ac:chgData name="日比　浩喜" userId="60aab5a2-434d-449a-ad0a-98a77e1a2f44" providerId="ADAL" clId="{8728DB7D-A4F3-0949-9CDA-5F799215811F}" dt="2021-12-08T03:44:38.427" v="6115"/>
          <ac:inkMkLst>
            <pc:docMk/>
            <pc:sldMk cId="2259782255" sldId="269"/>
            <ac:inkMk id="31" creationId="{1E7230D1-A3CC-3940-B898-C44A8F0E7C7C}"/>
          </ac:inkMkLst>
        </pc:inkChg>
        <pc:inkChg chg="add del">
          <ac:chgData name="日比　浩喜" userId="60aab5a2-434d-449a-ad0a-98a77e1a2f44" providerId="ADAL" clId="{8728DB7D-A4F3-0949-9CDA-5F799215811F}" dt="2021-12-08T03:44:47.225" v="6122" actId="9405"/>
          <ac:inkMkLst>
            <pc:docMk/>
            <pc:sldMk cId="2259782255" sldId="269"/>
            <ac:inkMk id="33" creationId="{8224E3CC-80B4-994C-B1BE-CED08E396B24}"/>
          </ac:inkMkLst>
        </pc:inkChg>
        <pc:inkChg chg="add del">
          <ac:chgData name="日比　浩喜" userId="60aab5a2-434d-449a-ad0a-98a77e1a2f44" providerId="ADAL" clId="{8728DB7D-A4F3-0949-9CDA-5F799215811F}" dt="2021-12-08T03:45:51.561" v="6136" actId="9405"/>
          <ac:inkMkLst>
            <pc:docMk/>
            <pc:sldMk cId="2259782255" sldId="269"/>
            <ac:inkMk id="34" creationId="{6EB7EC86-B1DD-514B-BC3C-4334B9F88EDE}"/>
          </ac:inkMkLst>
        </pc:inkChg>
        <pc:inkChg chg="add del">
          <ac:chgData name="日比　浩喜" userId="60aab5a2-434d-449a-ad0a-98a77e1a2f44" providerId="ADAL" clId="{8728DB7D-A4F3-0949-9CDA-5F799215811F}" dt="2021-12-08T03:44:59.928" v="6125" actId="9405"/>
          <ac:inkMkLst>
            <pc:docMk/>
            <pc:sldMk cId="2259782255" sldId="269"/>
            <ac:inkMk id="35" creationId="{21ABD53B-0948-D541-8BF8-ED5653051DB7}"/>
          </ac:inkMkLst>
        </pc:inkChg>
        <pc:inkChg chg="add del">
          <ac:chgData name="日比　浩喜" userId="60aab5a2-434d-449a-ad0a-98a77e1a2f44" providerId="ADAL" clId="{8728DB7D-A4F3-0949-9CDA-5F799215811F}" dt="2021-12-08T03:45:10.647" v="6127" actId="9405"/>
          <ac:inkMkLst>
            <pc:docMk/>
            <pc:sldMk cId="2259782255" sldId="269"/>
            <ac:inkMk id="36" creationId="{3DC73FFD-D647-584E-BBD9-C1C2C994D138}"/>
          </ac:inkMkLst>
        </pc:inkChg>
        <pc:inkChg chg="add del">
          <ac:chgData name="日比　浩喜" userId="60aab5a2-434d-449a-ad0a-98a77e1a2f44" providerId="ADAL" clId="{8728DB7D-A4F3-0949-9CDA-5F799215811F}" dt="2021-12-08T03:45:17.640" v="6129" actId="9405"/>
          <ac:inkMkLst>
            <pc:docMk/>
            <pc:sldMk cId="2259782255" sldId="269"/>
            <ac:inkMk id="37" creationId="{28458A9F-54C5-F443-809D-832C5E0503F0}"/>
          </ac:inkMkLst>
        </pc:inkChg>
        <pc:inkChg chg="add del">
          <ac:chgData name="日比　浩喜" userId="60aab5a2-434d-449a-ad0a-98a77e1a2f44" providerId="ADAL" clId="{8728DB7D-A4F3-0949-9CDA-5F799215811F}" dt="2021-12-08T03:45:24.033" v="6131" actId="9405"/>
          <ac:inkMkLst>
            <pc:docMk/>
            <pc:sldMk cId="2259782255" sldId="269"/>
            <ac:inkMk id="38" creationId="{CB4BFB0A-6545-B843-AF13-DCFA667DA179}"/>
          </ac:inkMkLst>
        </pc:inkChg>
        <pc:inkChg chg="add del">
          <ac:chgData name="日比　浩喜" userId="60aab5a2-434d-449a-ad0a-98a77e1a2f44" providerId="ADAL" clId="{8728DB7D-A4F3-0949-9CDA-5F799215811F}" dt="2021-12-08T03:45:51.111" v="6135" actId="9405"/>
          <ac:inkMkLst>
            <pc:docMk/>
            <pc:sldMk cId="2259782255" sldId="269"/>
            <ac:inkMk id="39" creationId="{141F057D-DD8E-F849-8D4F-3B6622B2E7CD}"/>
          </ac:inkMkLst>
        </pc:inkChg>
        <pc:cxnChg chg="add del">
          <ac:chgData name="日比　浩喜" userId="60aab5a2-434d-449a-ad0a-98a77e1a2f44" providerId="ADAL" clId="{8728DB7D-A4F3-0949-9CDA-5F799215811F}" dt="2021-12-08T03:41:17.818" v="6081" actId="11529"/>
          <ac:cxnSpMkLst>
            <pc:docMk/>
            <pc:sldMk cId="2259782255" sldId="269"/>
            <ac:cxnSpMk id="7" creationId="{FDBB1D46-2C05-D746-BD51-6E4C41078BBB}"/>
          </ac:cxnSpMkLst>
        </pc:cxnChg>
        <pc:cxnChg chg="add mod">
          <ac:chgData name="日比　浩喜" userId="60aab5a2-434d-449a-ad0a-98a77e1a2f44" providerId="ADAL" clId="{8728DB7D-A4F3-0949-9CDA-5F799215811F}" dt="2021-12-03T11:16:19.318" v="3082" actId="1076"/>
          <ac:cxnSpMkLst>
            <pc:docMk/>
            <pc:sldMk cId="2259782255" sldId="269"/>
            <ac:cxnSpMk id="8" creationId="{5AEAF94C-11D8-0E40-B229-AC3914BFEBD1}"/>
          </ac:cxnSpMkLst>
        </pc:cxnChg>
        <pc:cxnChg chg="add mod">
          <ac:chgData name="日比　浩喜" userId="60aab5a2-434d-449a-ad0a-98a77e1a2f44" providerId="ADAL" clId="{8728DB7D-A4F3-0949-9CDA-5F799215811F}" dt="2021-12-03T11:16:19.318" v="3082" actId="1076"/>
          <ac:cxnSpMkLst>
            <pc:docMk/>
            <pc:sldMk cId="2259782255" sldId="269"/>
            <ac:cxnSpMk id="11" creationId="{67557E0C-4CF9-5646-80CF-D91E9F827058}"/>
          </ac:cxnSpMkLst>
        </pc:cxnChg>
        <pc:cxnChg chg="add mod">
          <ac:chgData name="日比　浩喜" userId="60aab5a2-434d-449a-ad0a-98a77e1a2f44" providerId="ADAL" clId="{8728DB7D-A4F3-0949-9CDA-5F799215811F}" dt="2021-12-03T11:16:19.318" v="3082" actId="1076"/>
          <ac:cxnSpMkLst>
            <pc:docMk/>
            <pc:sldMk cId="2259782255" sldId="269"/>
            <ac:cxnSpMk id="18" creationId="{5240F207-A44E-984F-A8A6-3D1AC7591BA7}"/>
          </ac:cxnSpMkLst>
        </pc:cxnChg>
      </pc:sldChg>
      <pc:sldChg chg="addSp delSp modSp add mod">
        <pc:chgData name="日比　浩喜" userId="60aab5a2-434d-449a-ad0a-98a77e1a2f44" providerId="ADAL" clId="{8728DB7D-A4F3-0949-9CDA-5F799215811F}" dt="2021-12-03T13:13:41.698" v="4780" actId="1076"/>
        <pc:sldMkLst>
          <pc:docMk/>
          <pc:sldMk cId="1595163019" sldId="270"/>
        </pc:sldMkLst>
        <pc:spChg chg="mod">
          <ac:chgData name="日比　浩喜" userId="60aab5a2-434d-449a-ad0a-98a77e1a2f44" providerId="ADAL" clId="{8728DB7D-A4F3-0949-9CDA-5F799215811F}" dt="2021-12-03T11:18:47.470" v="3125" actId="20577"/>
          <ac:spMkLst>
            <pc:docMk/>
            <pc:sldMk cId="1595163019" sldId="270"/>
            <ac:spMk id="2" creationId="{7835F02A-B894-6E44-85F0-5AE5FB6F031E}"/>
          </ac:spMkLst>
        </pc:spChg>
        <pc:spChg chg="add mod">
          <ac:chgData name="日比　浩喜" userId="60aab5a2-434d-449a-ad0a-98a77e1a2f44" providerId="ADAL" clId="{8728DB7D-A4F3-0949-9CDA-5F799215811F}" dt="2021-12-03T11:27:06.779" v="3267" actId="1076"/>
          <ac:spMkLst>
            <pc:docMk/>
            <pc:sldMk cId="1595163019" sldId="270"/>
            <ac:spMk id="3" creationId="{4DA57467-7781-FF48-9FCB-C662939A9B2C}"/>
          </ac:spMkLst>
        </pc:spChg>
        <pc:spChg chg="del">
          <ac:chgData name="日比　浩喜" userId="60aab5a2-434d-449a-ad0a-98a77e1a2f44" providerId="ADAL" clId="{8728DB7D-A4F3-0949-9CDA-5F799215811F}" dt="2021-12-03T11:16:42.536" v="3086" actId="478"/>
          <ac:spMkLst>
            <pc:docMk/>
            <pc:sldMk cId="1595163019" sldId="270"/>
            <ac:spMk id="5" creationId="{0AA87F15-16D1-9B42-B76F-C0BD3A34FB9C}"/>
          </ac:spMkLst>
        </pc:spChg>
        <pc:spChg chg="del">
          <ac:chgData name="日比　浩喜" userId="60aab5a2-434d-449a-ad0a-98a77e1a2f44" providerId="ADAL" clId="{8728DB7D-A4F3-0949-9CDA-5F799215811F}" dt="2021-12-03T11:16:42.536" v="3086" actId="478"/>
          <ac:spMkLst>
            <pc:docMk/>
            <pc:sldMk cId="1595163019" sldId="270"/>
            <ac:spMk id="6" creationId="{530BD488-CACD-8D42-92E8-13AB15DC366A}"/>
          </ac:spMkLst>
        </pc:spChg>
        <pc:spChg chg="mod">
          <ac:chgData name="日比　浩喜" userId="60aab5a2-434d-449a-ad0a-98a77e1a2f44" providerId="ADAL" clId="{8728DB7D-A4F3-0949-9CDA-5F799215811F}" dt="2021-12-03T11:27:04.144" v="3266" actId="1076"/>
          <ac:spMkLst>
            <pc:docMk/>
            <pc:sldMk cId="1595163019" sldId="270"/>
            <ac:spMk id="9" creationId="{8CD02514-3128-274B-9C34-0D641A1749F5}"/>
          </ac:spMkLst>
        </pc:spChg>
        <pc:spChg chg="add mod">
          <ac:chgData name="日比　浩喜" userId="60aab5a2-434d-449a-ad0a-98a77e1a2f44" providerId="ADAL" clId="{8728DB7D-A4F3-0949-9CDA-5F799215811F}" dt="2021-12-03T11:27:22.654" v="3268" actId="1076"/>
          <ac:spMkLst>
            <pc:docMk/>
            <pc:sldMk cId="1595163019" sldId="270"/>
            <ac:spMk id="10" creationId="{36BDFF41-6578-2A42-B81B-143D28C56261}"/>
          </ac:spMkLst>
        </pc:spChg>
        <pc:spChg chg="mod">
          <ac:chgData name="日比　浩喜" userId="60aab5a2-434d-449a-ad0a-98a77e1a2f44" providerId="ADAL" clId="{8728DB7D-A4F3-0949-9CDA-5F799215811F}" dt="2021-12-03T11:27:04.144" v="3266" actId="1076"/>
          <ac:spMkLst>
            <pc:docMk/>
            <pc:sldMk cId="1595163019" sldId="270"/>
            <ac:spMk id="13" creationId="{1E9E46FC-D73F-D64F-B0C4-3ED6D651A337}"/>
          </ac:spMkLst>
        </pc:spChg>
        <pc:spChg chg="mod">
          <ac:chgData name="日比　浩喜" userId="60aab5a2-434d-449a-ad0a-98a77e1a2f44" providerId="ADAL" clId="{8728DB7D-A4F3-0949-9CDA-5F799215811F}" dt="2021-12-03T11:27:04.144" v="3266" actId="1076"/>
          <ac:spMkLst>
            <pc:docMk/>
            <pc:sldMk cId="1595163019" sldId="270"/>
            <ac:spMk id="15" creationId="{99C99A7E-0A92-0C4A-81D8-F304D31E65E4}"/>
          </ac:spMkLst>
        </pc:spChg>
        <pc:spChg chg="mod">
          <ac:chgData name="日比　浩喜" userId="60aab5a2-434d-449a-ad0a-98a77e1a2f44" providerId="ADAL" clId="{8728DB7D-A4F3-0949-9CDA-5F799215811F}" dt="2021-12-03T11:27:04.144" v="3266" actId="1076"/>
          <ac:spMkLst>
            <pc:docMk/>
            <pc:sldMk cId="1595163019" sldId="270"/>
            <ac:spMk id="16" creationId="{E5B4531E-B1F7-2543-9667-CF818D374D0F}"/>
          </ac:spMkLst>
        </pc:spChg>
        <pc:spChg chg="mod">
          <ac:chgData name="日比　浩喜" userId="60aab5a2-434d-449a-ad0a-98a77e1a2f44" providerId="ADAL" clId="{8728DB7D-A4F3-0949-9CDA-5F799215811F}" dt="2021-12-03T11:27:04.144" v="3266" actId="1076"/>
          <ac:spMkLst>
            <pc:docMk/>
            <pc:sldMk cId="1595163019" sldId="270"/>
            <ac:spMk id="19" creationId="{60012BFC-28F0-7643-8653-154370265A15}"/>
          </ac:spMkLst>
        </pc:spChg>
        <pc:spChg chg="del">
          <ac:chgData name="日比　浩喜" userId="60aab5a2-434d-449a-ad0a-98a77e1a2f44" providerId="ADAL" clId="{8728DB7D-A4F3-0949-9CDA-5F799215811F}" dt="2021-12-03T11:16:45.913" v="3087" actId="478"/>
          <ac:spMkLst>
            <pc:docMk/>
            <pc:sldMk cId="1595163019" sldId="270"/>
            <ac:spMk id="20" creationId="{1B4C5BD1-0800-5846-9071-D8743EBC0008}"/>
          </ac:spMkLst>
        </pc:spChg>
        <pc:spChg chg="add mod">
          <ac:chgData name="日比　浩喜" userId="60aab5a2-434d-449a-ad0a-98a77e1a2f44" providerId="ADAL" clId="{8728DB7D-A4F3-0949-9CDA-5F799215811F}" dt="2021-12-03T11:27:22.654" v="3268" actId="1076"/>
          <ac:spMkLst>
            <pc:docMk/>
            <pc:sldMk cId="1595163019" sldId="270"/>
            <ac:spMk id="21" creationId="{7230024C-6397-A542-99B3-D3ED93B0B298}"/>
          </ac:spMkLst>
        </pc:spChg>
        <pc:spChg chg="add del mod">
          <ac:chgData name="日比　浩喜" userId="60aab5a2-434d-449a-ad0a-98a77e1a2f44" providerId="ADAL" clId="{8728DB7D-A4F3-0949-9CDA-5F799215811F}" dt="2021-12-03T11:27:47.732" v="3272" actId="478"/>
          <ac:spMkLst>
            <pc:docMk/>
            <pc:sldMk cId="1595163019" sldId="270"/>
            <ac:spMk id="23" creationId="{8E2CCAA5-09AC-CA42-9838-2FA7EA2A6520}"/>
          </ac:spMkLst>
        </pc:spChg>
        <pc:spChg chg="add del mod">
          <ac:chgData name="日比　浩喜" userId="60aab5a2-434d-449a-ad0a-98a77e1a2f44" providerId="ADAL" clId="{8728DB7D-A4F3-0949-9CDA-5F799215811F}" dt="2021-12-03T11:27:47.732" v="3272" actId="478"/>
          <ac:spMkLst>
            <pc:docMk/>
            <pc:sldMk cId="1595163019" sldId="270"/>
            <ac:spMk id="25" creationId="{456AD3B8-0E72-8045-AE2A-978AFA5177DA}"/>
          </ac:spMkLst>
        </pc:spChg>
        <pc:spChg chg="add del mod">
          <ac:chgData name="日比　浩喜" userId="60aab5a2-434d-449a-ad0a-98a77e1a2f44" providerId="ADAL" clId="{8728DB7D-A4F3-0949-9CDA-5F799215811F}" dt="2021-12-03T11:27:47.732" v="3272" actId="478"/>
          <ac:spMkLst>
            <pc:docMk/>
            <pc:sldMk cId="1595163019" sldId="270"/>
            <ac:spMk id="27" creationId="{76650D70-B6FC-CD4A-B34D-E904FD17F699}"/>
          </ac:spMkLst>
        </pc:spChg>
        <pc:spChg chg="add mod">
          <ac:chgData name="日比　浩喜" userId="60aab5a2-434d-449a-ad0a-98a77e1a2f44" providerId="ADAL" clId="{8728DB7D-A4F3-0949-9CDA-5F799215811F}" dt="2021-12-03T11:28:41.312" v="3303" actId="1076"/>
          <ac:spMkLst>
            <pc:docMk/>
            <pc:sldMk cId="1595163019" sldId="270"/>
            <ac:spMk id="30" creationId="{F11E54EE-0F33-504C-B6FC-1868B6F2EEDC}"/>
          </ac:spMkLst>
        </pc:spChg>
        <pc:spChg chg="add mod">
          <ac:chgData name="日比　浩喜" userId="60aab5a2-434d-449a-ad0a-98a77e1a2f44" providerId="ADAL" clId="{8728DB7D-A4F3-0949-9CDA-5F799215811F}" dt="2021-12-03T13:13:41.698" v="4780" actId="1076"/>
          <ac:spMkLst>
            <pc:docMk/>
            <pc:sldMk cId="1595163019" sldId="270"/>
            <ac:spMk id="33" creationId="{189A9777-CA5F-5A46-AAB1-C902813B03D9}"/>
          </ac:spMkLst>
        </pc:spChg>
        <pc:graphicFrameChg chg="add mod modGraphic">
          <ac:chgData name="日比　浩喜" userId="60aab5a2-434d-449a-ad0a-98a77e1a2f44" providerId="ADAL" clId="{8728DB7D-A4F3-0949-9CDA-5F799215811F}" dt="2021-12-03T11:36:46.067" v="3318" actId="20577"/>
          <ac:graphicFrameMkLst>
            <pc:docMk/>
            <pc:sldMk cId="1595163019" sldId="270"/>
            <ac:graphicFrameMk id="7" creationId="{640314CD-3CEA-A943-8930-3484FC304026}"/>
          </ac:graphicFrameMkLst>
        </pc:graphicFrameChg>
        <pc:picChg chg="del">
          <ac:chgData name="日比　浩喜" userId="60aab5a2-434d-449a-ad0a-98a77e1a2f44" providerId="ADAL" clId="{8728DB7D-A4F3-0949-9CDA-5F799215811F}" dt="2021-12-03T11:16:42.536" v="3086" actId="478"/>
          <ac:picMkLst>
            <pc:docMk/>
            <pc:sldMk cId="1595163019" sldId="270"/>
            <ac:picMk id="4" creationId="{1F85CA5E-E048-2D40-BB74-A07C500320DD}"/>
          </ac:picMkLst>
        </pc:picChg>
        <pc:picChg chg="mod">
          <ac:chgData name="日比　浩喜" userId="60aab5a2-434d-449a-ad0a-98a77e1a2f44" providerId="ADAL" clId="{8728DB7D-A4F3-0949-9CDA-5F799215811F}" dt="2021-12-03T11:27:04.144" v="3266" actId="1076"/>
          <ac:picMkLst>
            <pc:docMk/>
            <pc:sldMk cId="1595163019" sldId="270"/>
            <ac:picMk id="14" creationId="{043CB3F3-7CC6-1D46-8A4D-0D6D3B164F64}"/>
          </ac:picMkLst>
        </pc:picChg>
        <pc:cxnChg chg="mod">
          <ac:chgData name="日比　浩喜" userId="60aab5a2-434d-449a-ad0a-98a77e1a2f44" providerId="ADAL" clId="{8728DB7D-A4F3-0949-9CDA-5F799215811F}" dt="2021-12-03T11:27:04.144" v="3266" actId="1076"/>
          <ac:cxnSpMkLst>
            <pc:docMk/>
            <pc:sldMk cId="1595163019" sldId="270"/>
            <ac:cxnSpMk id="8" creationId="{5AEAF94C-11D8-0E40-B229-AC3914BFEBD1}"/>
          </ac:cxnSpMkLst>
        </pc:cxnChg>
        <pc:cxnChg chg="mod">
          <ac:chgData name="日比　浩喜" userId="60aab5a2-434d-449a-ad0a-98a77e1a2f44" providerId="ADAL" clId="{8728DB7D-A4F3-0949-9CDA-5F799215811F}" dt="2021-12-03T11:27:04.144" v="3266" actId="1076"/>
          <ac:cxnSpMkLst>
            <pc:docMk/>
            <pc:sldMk cId="1595163019" sldId="270"/>
            <ac:cxnSpMk id="11" creationId="{67557E0C-4CF9-5646-80CF-D91E9F827058}"/>
          </ac:cxnSpMkLst>
        </pc:cxnChg>
        <pc:cxnChg chg="mod">
          <ac:chgData name="日比　浩喜" userId="60aab5a2-434d-449a-ad0a-98a77e1a2f44" providerId="ADAL" clId="{8728DB7D-A4F3-0949-9CDA-5F799215811F}" dt="2021-12-03T11:27:04.144" v="3266" actId="1076"/>
          <ac:cxnSpMkLst>
            <pc:docMk/>
            <pc:sldMk cId="1595163019" sldId="270"/>
            <ac:cxnSpMk id="18" creationId="{5240F207-A44E-984F-A8A6-3D1AC7591BA7}"/>
          </ac:cxnSpMkLst>
        </pc:cxnChg>
        <pc:cxnChg chg="add del mod">
          <ac:chgData name="日比　浩喜" userId="60aab5a2-434d-449a-ad0a-98a77e1a2f44" providerId="ADAL" clId="{8728DB7D-A4F3-0949-9CDA-5F799215811F}" dt="2021-12-03T11:27:47.732" v="3272" actId="478"/>
          <ac:cxnSpMkLst>
            <pc:docMk/>
            <pc:sldMk cId="1595163019" sldId="270"/>
            <ac:cxnSpMk id="22" creationId="{B7C3CA72-866E-6041-BC42-F757A3D6C4EF}"/>
          </ac:cxnSpMkLst>
        </pc:cxnChg>
        <pc:cxnChg chg="add del mod">
          <ac:chgData name="日比　浩喜" userId="60aab5a2-434d-449a-ad0a-98a77e1a2f44" providerId="ADAL" clId="{8728DB7D-A4F3-0949-9CDA-5F799215811F}" dt="2021-12-03T11:27:47.732" v="3272" actId="478"/>
          <ac:cxnSpMkLst>
            <pc:docMk/>
            <pc:sldMk cId="1595163019" sldId="270"/>
            <ac:cxnSpMk id="24" creationId="{1CEF7366-6C0C-D143-8462-D43790397C86}"/>
          </ac:cxnSpMkLst>
        </pc:cxnChg>
        <pc:cxnChg chg="add del mod">
          <ac:chgData name="日比　浩喜" userId="60aab5a2-434d-449a-ad0a-98a77e1a2f44" providerId="ADAL" clId="{8728DB7D-A4F3-0949-9CDA-5F799215811F}" dt="2021-12-03T11:27:47.732" v="3272" actId="478"/>
          <ac:cxnSpMkLst>
            <pc:docMk/>
            <pc:sldMk cId="1595163019" sldId="270"/>
            <ac:cxnSpMk id="26" creationId="{F28B8907-0904-DE4E-91ED-0860F82E38D2}"/>
          </ac:cxnSpMkLst>
        </pc:cxnChg>
        <pc:cxnChg chg="add mod">
          <ac:chgData name="日比　浩喜" userId="60aab5a2-434d-449a-ad0a-98a77e1a2f44" providerId="ADAL" clId="{8728DB7D-A4F3-0949-9CDA-5F799215811F}" dt="2021-12-03T11:28:04.829" v="3277" actId="1076"/>
          <ac:cxnSpMkLst>
            <pc:docMk/>
            <pc:sldMk cId="1595163019" sldId="270"/>
            <ac:cxnSpMk id="29" creationId="{45772133-4B71-B846-BA12-6D1284F89EE1}"/>
          </ac:cxnSpMkLst>
        </pc:cxnChg>
      </pc:sldChg>
      <pc:sldChg chg="addSp delSp modSp new mod">
        <pc:chgData name="日比　浩喜" userId="60aab5a2-434d-449a-ad0a-98a77e1a2f44" providerId="ADAL" clId="{8728DB7D-A4F3-0949-9CDA-5F799215811F}" dt="2021-12-03T11:56:40.650" v="3518" actId="1076"/>
        <pc:sldMkLst>
          <pc:docMk/>
          <pc:sldMk cId="189669230" sldId="271"/>
        </pc:sldMkLst>
        <pc:spChg chg="mod">
          <ac:chgData name="日比　浩喜" userId="60aab5a2-434d-449a-ad0a-98a77e1a2f44" providerId="ADAL" clId="{8728DB7D-A4F3-0949-9CDA-5F799215811F}" dt="2021-12-03T11:35:06.067" v="3312" actId="20577"/>
          <ac:spMkLst>
            <pc:docMk/>
            <pc:sldMk cId="189669230" sldId="271"/>
            <ac:spMk id="2" creationId="{970951E6-ED1A-274F-9EB9-EF4B097B2C14}"/>
          </ac:spMkLst>
        </pc:spChg>
        <pc:spChg chg="del mod">
          <ac:chgData name="日比　浩喜" userId="60aab5a2-434d-449a-ad0a-98a77e1a2f44" providerId="ADAL" clId="{8728DB7D-A4F3-0949-9CDA-5F799215811F}" dt="2021-12-03T11:37:20.970" v="3360" actId="478"/>
          <ac:spMkLst>
            <pc:docMk/>
            <pc:sldMk cId="189669230" sldId="271"/>
            <ac:spMk id="3" creationId="{8FE1D703-3F86-894F-98C0-88B0ADCA2DC2}"/>
          </ac:spMkLst>
        </pc:spChg>
        <pc:spChg chg="add del mod">
          <ac:chgData name="日比　浩喜" userId="60aab5a2-434d-449a-ad0a-98a77e1a2f44" providerId="ADAL" clId="{8728DB7D-A4F3-0949-9CDA-5F799215811F}" dt="2021-12-03T11:37:22.380" v="3361" actId="478"/>
          <ac:spMkLst>
            <pc:docMk/>
            <pc:sldMk cId="189669230" sldId="271"/>
            <ac:spMk id="7" creationId="{6910AB6B-A558-3249-915D-9E0BD37EB1FB}"/>
          </ac:spMkLst>
        </pc:spChg>
        <pc:spChg chg="add del mod">
          <ac:chgData name="日比　浩喜" userId="60aab5a2-434d-449a-ad0a-98a77e1a2f44" providerId="ADAL" clId="{8728DB7D-A4F3-0949-9CDA-5F799215811F}" dt="2021-12-03T11:39:53.738" v="3402" actId="478"/>
          <ac:spMkLst>
            <pc:docMk/>
            <pc:sldMk cId="189669230" sldId="271"/>
            <ac:spMk id="8" creationId="{8C7F78BE-4BDC-DD41-9B67-95FFE6E44D40}"/>
          </ac:spMkLst>
        </pc:spChg>
        <pc:spChg chg="add del mod">
          <ac:chgData name="日比　浩喜" userId="60aab5a2-434d-449a-ad0a-98a77e1a2f44" providerId="ADAL" clId="{8728DB7D-A4F3-0949-9CDA-5F799215811F}" dt="2021-12-03T11:39:53.738" v="3402" actId="478"/>
          <ac:spMkLst>
            <pc:docMk/>
            <pc:sldMk cId="189669230" sldId="271"/>
            <ac:spMk id="9" creationId="{291AA4CE-CECB-8141-86C2-1E2A2F111A3D}"/>
          </ac:spMkLst>
        </pc:spChg>
        <pc:spChg chg="add del mod">
          <ac:chgData name="日比　浩喜" userId="60aab5a2-434d-449a-ad0a-98a77e1a2f44" providerId="ADAL" clId="{8728DB7D-A4F3-0949-9CDA-5F799215811F}" dt="2021-12-03T11:39:53.738" v="3402" actId="478"/>
          <ac:spMkLst>
            <pc:docMk/>
            <pc:sldMk cId="189669230" sldId="271"/>
            <ac:spMk id="10" creationId="{68BE0FEC-80E8-B34B-951D-9EC22B953177}"/>
          </ac:spMkLst>
        </pc:spChg>
        <pc:spChg chg="add del mod">
          <ac:chgData name="日比　浩喜" userId="60aab5a2-434d-449a-ad0a-98a77e1a2f44" providerId="ADAL" clId="{8728DB7D-A4F3-0949-9CDA-5F799215811F}" dt="2021-12-03T11:39:53.738" v="3402" actId="478"/>
          <ac:spMkLst>
            <pc:docMk/>
            <pc:sldMk cId="189669230" sldId="271"/>
            <ac:spMk id="11" creationId="{8C7FEA85-E066-654B-B0A0-3C091EB6F02C}"/>
          </ac:spMkLst>
        </pc:spChg>
        <pc:spChg chg="add mod">
          <ac:chgData name="日比　浩喜" userId="60aab5a2-434d-449a-ad0a-98a77e1a2f44" providerId="ADAL" clId="{8728DB7D-A4F3-0949-9CDA-5F799215811F}" dt="2021-12-03T11:54:40.102" v="3495" actId="1076"/>
          <ac:spMkLst>
            <pc:docMk/>
            <pc:sldMk cId="189669230" sldId="271"/>
            <ac:spMk id="17" creationId="{AA4480D2-4332-6943-AA66-D72FA36B7B96}"/>
          </ac:spMkLst>
        </pc:spChg>
        <pc:graphicFrameChg chg="add del mod modGraphic">
          <ac:chgData name="日比　浩喜" userId="60aab5a2-434d-449a-ad0a-98a77e1a2f44" providerId="ADAL" clId="{8728DB7D-A4F3-0949-9CDA-5F799215811F}" dt="2021-12-03T11:51:24.452" v="3456" actId="478"/>
          <ac:graphicFrameMkLst>
            <pc:docMk/>
            <pc:sldMk cId="189669230" sldId="271"/>
            <ac:graphicFrameMk id="12" creationId="{2DEBE0E8-BAEC-4248-9A35-5150C5D2D9FD}"/>
          </ac:graphicFrameMkLst>
        </pc:graphicFrameChg>
        <pc:graphicFrameChg chg="add del mod modGraphic">
          <ac:chgData name="日比　浩喜" userId="60aab5a2-434d-449a-ad0a-98a77e1a2f44" providerId="ADAL" clId="{8728DB7D-A4F3-0949-9CDA-5F799215811F}" dt="2021-12-03T11:51:26.310" v="3457" actId="478"/>
          <ac:graphicFrameMkLst>
            <pc:docMk/>
            <pc:sldMk cId="189669230" sldId="271"/>
            <ac:graphicFrameMk id="13" creationId="{C4F0338A-E5EA-6047-85DA-07D1F92F9B29}"/>
          </ac:graphicFrameMkLst>
        </pc:graphicFrameChg>
        <pc:graphicFrameChg chg="add del mod modGraphic">
          <ac:chgData name="日比　浩喜" userId="60aab5a2-434d-449a-ad0a-98a77e1a2f44" providerId="ADAL" clId="{8728DB7D-A4F3-0949-9CDA-5F799215811F}" dt="2021-12-03T11:51:28.307" v="3458" actId="478"/>
          <ac:graphicFrameMkLst>
            <pc:docMk/>
            <pc:sldMk cId="189669230" sldId="271"/>
            <ac:graphicFrameMk id="14" creationId="{5CF42EEA-F74B-C14D-8F0D-1B7520AA4789}"/>
          </ac:graphicFrameMkLst>
        </pc:graphicFrameChg>
        <pc:graphicFrameChg chg="add del mod">
          <ac:chgData name="日比　浩喜" userId="60aab5a2-434d-449a-ad0a-98a77e1a2f44" providerId="ADAL" clId="{8728DB7D-A4F3-0949-9CDA-5F799215811F}" dt="2021-12-03T11:44:45.378" v="3430" actId="478"/>
          <ac:graphicFrameMkLst>
            <pc:docMk/>
            <pc:sldMk cId="189669230" sldId="271"/>
            <ac:graphicFrameMk id="15" creationId="{F9E5BE07-9159-324B-BA29-AD34F8817A0F}"/>
          </ac:graphicFrameMkLst>
        </pc:graphicFrameChg>
        <pc:graphicFrameChg chg="add del mod">
          <ac:chgData name="日比　浩喜" userId="60aab5a2-434d-449a-ad0a-98a77e1a2f44" providerId="ADAL" clId="{8728DB7D-A4F3-0949-9CDA-5F799215811F}" dt="2021-12-03T11:51:30.476" v="3459" actId="478"/>
          <ac:graphicFrameMkLst>
            <pc:docMk/>
            <pc:sldMk cId="189669230" sldId="271"/>
            <ac:graphicFrameMk id="16" creationId="{FD691D24-26E1-554B-A4D9-17CE3B97786D}"/>
          </ac:graphicFrameMkLst>
        </pc:graphicFrameChg>
        <pc:graphicFrameChg chg="add mod modGraphic">
          <ac:chgData name="日比　浩喜" userId="60aab5a2-434d-449a-ad0a-98a77e1a2f44" providerId="ADAL" clId="{8728DB7D-A4F3-0949-9CDA-5F799215811F}" dt="2021-12-03T11:56:20.884" v="3516" actId="1076"/>
          <ac:graphicFrameMkLst>
            <pc:docMk/>
            <pc:sldMk cId="189669230" sldId="271"/>
            <ac:graphicFrameMk id="18" creationId="{2BC54884-D0A7-5741-80AD-C82017FE6801}"/>
          </ac:graphicFrameMkLst>
        </pc:graphicFrameChg>
        <pc:graphicFrameChg chg="add mod modGraphic">
          <ac:chgData name="日比　浩喜" userId="60aab5a2-434d-449a-ad0a-98a77e1a2f44" providerId="ADAL" clId="{8728DB7D-A4F3-0949-9CDA-5F799215811F}" dt="2021-12-03T11:56:30.864" v="3517" actId="1076"/>
          <ac:graphicFrameMkLst>
            <pc:docMk/>
            <pc:sldMk cId="189669230" sldId="271"/>
            <ac:graphicFrameMk id="19" creationId="{7F0F4B06-82D3-2747-9C46-20A5E72C0D6D}"/>
          </ac:graphicFrameMkLst>
        </pc:graphicFrameChg>
        <pc:graphicFrameChg chg="add mod modGraphic">
          <ac:chgData name="日比　浩喜" userId="60aab5a2-434d-449a-ad0a-98a77e1a2f44" providerId="ADAL" clId="{8728DB7D-A4F3-0949-9CDA-5F799215811F}" dt="2021-12-03T11:55:49.573" v="3514" actId="1076"/>
          <ac:graphicFrameMkLst>
            <pc:docMk/>
            <pc:sldMk cId="189669230" sldId="271"/>
            <ac:graphicFrameMk id="20" creationId="{418D3812-E32A-DA44-A6B7-8BCDA1BCE393}"/>
          </ac:graphicFrameMkLst>
        </pc:graphicFrameChg>
        <pc:graphicFrameChg chg="add mod modGraphic">
          <ac:chgData name="日比　浩喜" userId="60aab5a2-434d-449a-ad0a-98a77e1a2f44" providerId="ADAL" clId="{8728DB7D-A4F3-0949-9CDA-5F799215811F}" dt="2021-12-03T11:56:40.650" v="3518" actId="1076"/>
          <ac:graphicFrameMkLst>
            <pc:docMk/>
            <pc:sldMk cId="189669230" sldId="271"/>
            <ac:graphicFrameMk id="21" creationId="{EDE7EA11-6A7F-2045-9FC3-95510529745C}"/>
          </ac:graphicFrameMkLst>
        </pc:graphicFrameChg>
        <pc:picChg chg="add mod">
          <ac:chgData name="日比　浩喜" userId="60aab5a2-434d-449a-ad0a-98a77e1a2f44" providerId="ADAL" clId="{8728DB7D-A4F3-0949-9CDA-5F799215811F}" dt="2021-12-03T11:54:36.136" v="3494" actId="1076"/>
          <ac:picMkLst>
            <pc:docMk/>
            <pc:sldMk cId="189669230" sldId="271"/>
            <ac:picMk id="5" creationId="{A57FB793-A0A2-CF42-94FC-2AC767A3863A}"/>
          </ac:picMkLst>
        </pc:picChg>
      </pc:sldChg>
      <pc:sldChg chg="addSp delSp modSp new mod">
        <pc:chgData name="日比　浩喜" userId="60aab5a2-434d-449a-ad0a-98a77e1a2f44" providerId="ADAL" clId="{8728DB7D-A4F3-0949-9CDA-5F799215811F}" dt="2021-12-03T12:55:45.966" v="4604" actId="20577"/>
        <pc:sldMkLst>
          <pc:docMk/>
          <pc:sldMk cId="4279666076" sldId="272"/>
        </pc:sldMkLst>
        <pc:spChg chg="mod">
          <ac:chgData name="日比　浩喜" userId="60aab5a2-434d-449a-ad0a-98a77e1a2f44" providerId="ADAL" clId="{8728DB7D-A4F3-0949-9CDA-5F799215811F}" dt="2021-12-03T12:55:45.966" v="4604" actId="20577"/>
          <ac:spMkLst>
            <pc:docMk/>
            <pc:sldMk cId="4279666076" sldId="272"/>
            <ac:spMk id="2" creationId="{37115FCA-6FEA-DF4A-85EE-AACACF19AE20}"/>
          </ac:spMkLst>
        </pc:spChg>
        <pc:spChg chg="add del">
          <ac:chgData name="日比　浩喜" userId="60aab5a2-434d-449a-ad0a-98a77e1a2f44" providerId="ADAL" clId="{8728DB7D-A4F3-0949-9CDA-5F799215811F}" dt="2021-12-03T12:48:57.329" v="4567"/>
          <ac:spMkLst>
            <pc:docMk/>
            <pc:sldMk cId="4279666076" sldId="272"/>
            <ac:spMk id="3" creationId="{B0F0D074-9858-1B43-BC14-15235C513A42}"/>
          </ac:spMkLst>
        </pc:spChg>
        <pc:picChg chg="add del mod">
          <ac:chgData name="日比　浩喜" userId="60aab5a2-434d-449a-ad0a-98a77e1a2f44" providerId="ADAL" clId="{8728DB7D-A4F3-0949-9CDA-5F799215811F}" dt="2021-12-03T12:48:54.428" v="4566"/>
          <ac:picMkLst>
            <pc:docMk/>
            <pc:sldMk cId="4279666076" sldId="272"/>
            <ac:picMk id="5" creationId="{AC9E9A58-A5E8-B643-BAC4-4B49B00273E7}"/>
          </ac:picMkLst>
        </pc:picChg>
        <pc:picChg chg="add mod">
          <ac:chgData name="日比　浩喜" userId="60aab5a2-434d-449a-ad0a-98a77e1a2f44" providerId="ADAL" clId="{8728DB7D-A4F3-0949-9CDA-5F799215811F}" dt="2021-12-03T12:48:57.752" v="4569" actId="962"/>
          <ac:picMkLst>
            <pc:docMk/>
            <pc:sldMk cId="4279666076" sldId="272"/>
            <ac:picMk id="7" creationId="{FDEE463A-E475-EB4C-BE72-E6C6E14F0BCB}"/>
          </ac:picMkLst>
        </pc:picChg>
      </pc:sldChg>
      <pc:sldChg chg="addSp delSp modSp add del mod">
        <pc:chgData name="日比　浩喜" userId="60aab5a2-434d-449a-ad0a-98a77e1a2f44" providerId="ADAL" clId="{8728DB7D-A4F3-0949-9CDA-5F799215811F}" dt="2021-12-03T13:02:58.265" v="4777" actId="2696"/>
        <pc:sldMkLst>
          <pc:docMk/>
          <pc:sldMk cId="192707086" sldId="273"/>
        </pc:sldMkLst>
        <pc:spChg chg="del">
          <ac:chgData name="日比　浩喜" userId="60aab5a2-434d-449a-ad0a-98a77e1a2f44" providerId="ADAL" clId="{8728DB7D-A4F3-0949-9CDA-5F799215811F}" dt="2021-12-03T12:46:42.890" v="4559" actId="478"/>
          <ac:spMkLst>
            <pc:docMk/>
            <pc:sldMk cId="192707086" sldId="273"/>
            <ac:spMk id="11" creationId="{71FE6F89-10EF-E144-A670-12009A8822B8}"/>
          </ac:spMkLst>
        </pc:spChg>
        <pc:graphicFrameChg chg="del">
          <ac:chgData name="日比　浩喜" userId="60aab5a2-434d-449a-ad0a-98a77e1a2f44" providerId="ADAL" clId="{8728DB7D-A4F3-0949-9CDA-5F799215811F}" dt="2021-12-03T12:46:42.890" v="4559" actId="478"/>
          <ac:graphicFrameMkLst>
            <pc:docMk/>
            <pc:sldMk cId="192707086" sldId="273"/>
            <ac:graphicFrameMk id="8" creationId="{B9FDBD6C-A31F-0F4B-B5B7-1F696F590AE2}"/>
          </ac:graphicFrameMkLst>
        </pc:graphicFrameChg>
        <pc:graphicFrameChg chg="add mod">
          <ac:chgData name="日比　浩喜" userId="60aab5a2-434d-449a-ad0a-98a77e1a2f44" providerId="ADAL" clId="{8728DB7D-A4F3-0949-9CDA-5F799215811F}" dt="2021-12-03T12:46:48.765" v="4560"/>
          <ac:graphicFrameMkLst>
            <pc:docMk/>
            <pc:sldMk cId="192707086" sldId="273"/>
            <ac:graphicFrameMk id="9" creationId="{7A16CDD5-BDB1-4F47-8B8D-6292FC18ABB4}"/>
          </ac:graphicFrameMkLst>
        </pc:graphicFrameChg>
        <pc:cxnChg chg="add mod">
          <ac:chgData name="日比　浩喜" userId="60aab5a2-434d-449a-ad0a-98a77e1a2f44" providerId="ADAL" clId="{8728DB7D-A4F3-0949-9CDA-5F799215811F}" dt="2021-12-03T12:46:48.765" v="4560"/>
          <ac:cxnSpMkLst>
            <pc:docMk/>
            <pc:sldMk cId="192707086" sldId="273"/>
            <ac:cxnSpMk id="10" creationId="{08291CCB-05A3-DC48-A033-B48B3CD64C49}"/>
          </ac:cxnSpMkLst>
        </pc:cxnChg>
      </pc:sldChg>
      <pc:sldChg chg="addSp delSp modSp add mod">
        <pc:chgData name="日比　浩喜" userId="60aab5a2-434d-449a-ad0a-98a77e1a2f44" providerId="ADAL" clId="{8728DB7D-A4F3-0949-9CDA-5F799215811F}" dt="2021-12-03T13:02:55.420" v="4776"/>
        <pc:sldMkLst>
          <pc:docMk/>
          <pc:sldMk cId="2956291175" sldId="274"/>
        </pc:sldMkLst>
        <pc:spChg chg="del">
          <ac:chgData name="日比　浩喜" userId="60aab5a2-434d-449a-ad0a-98a77e1a2f44" providerId="ADAL" clId="{8728DB7D-A4F3-0949-9CDA-5F799215811F}" dt="2021-12-03T13:02:54.714" v="4775" actId="478"/>
          <ac:spMkLst>
            <pc:docMk/>
            <pc:sldMk cId="2956291175" sldId="274"/>
            <ac:spMk id="11" creationId="{71FE6F89-10EF-E144-A670-12009A8822B8}"/>
          </ac:spMkLst>
        </pc:spChg>
        <pc:graphicFrameChg chg="del">
          <ac:chgData name="日比　浩喜" userId="60aab5a2-434d-449a-ad0a-98a77e1a2f44" providerId="ADAL" clId="{8728DB7D-A4F3-0949-9CDA-5F799215811F}" dt="2021-12-03T13:02:54.714" v="4775" actId="478"/>
          <ac:graphicFrameMkLst>
            <pc:docMk/>
            <pc:sldMk cId="2956291175" sldId="274"/>
            <ac:graphicFrameMk id="8" creationId="{B9FDBD6C-A31F-0F4B-B5B7-1F696F590AE2}"/>
          </ac:graphicFrameMkLst>
        </pc:graphicFrameChg>
        <pc:graphicFrameChg chg="add mod">
          <ac:chgData name="日比　浩喜" userId="60aab5a2-434d-449a-ad0a-98a77e1a2f44" providerId="ADAL" clId="{8728DB7D-A4F3-0949-9CDA-5F799215811F}" dt="2021-12-03T13:02:55.420" v="4776"/>
          <ac:graphicFrameMkLst>
            <pc:docMk/>
            <pc:sldMk cId="2956291175" sldId="274"/>
            <ac:graphicFrameMk id="9" creationId="{7B3DC524-CAB4-FB42-9082-1FA1E74EF6A4}"/>
          </ac:graphicFrameMkLst>
        </pc:graphicFrameChg>
        <pc:cxnChg chg="add mod">
          <ac:chgData name="日比　浩喜" userId="60aab5a2-434d-449a-ad0a-98a77e1a2f44" providerId="ADAL" clId="{8728DB7D-A4F3-0949-9CDA-5F799215811F}" dt="2021-12-03T13:02:55.420" v="4776"/>
          <ac:cxnSpMkLst>
            <pc:docMk/>
            <pc:sldMk cId="2956291175" sldId="274"/>
            <ac:cxnSpMk id="10" creationId="{DF169283-4A1D-984F-A1F6-E27BA91A9145}"/>
          </ac:cxnSpMkLst>
        </pc:cxnChg>
      </pc:sldChg>
      <pc:sldChg chg="addSp delSp modSp new mod">
        <pc:chgData name="日比　浩喜" userId="60aab5a2-434d-449a-ad0a-98a77e1a2f44" providerId="ADAL" clId="{8728DB7D-A4F3-0949-9CDA-5F799215811F}" dt="2021-12-03T13:18:26.131" v="4895" actId="1076"/>
        <pc:sldMkLst>
          <pc:docMk/>
          <pc:sldMk cId="1206913815" sldId="275"/>
        </pc:sldMkLst>
        <pc:spChg chg="mod">
          <ac:chgData name="日比　浩喜" userId="60aab5a2-434d-449a-ad0a-98a77e1a2f44" providerId="ADAL" clId="{8728DB7D-A4F3-0949-9CDA-5F799215811F}" dt="2021-12-03T13:16:29.952" v="4812" actId="20577"/>
          <ac:spMkLst>
            <pc:docMk/>
            <pc:sldMk cId="1206913815" sldId="275"/>
            <ac:spMk id="2" creationId="{CEC82C0A-D35E-3C4A-B056-A9AAC6E0F169}"/>
          </ac:spMkLst>
        </pc:spChg>
        <pc:spChg chg="del">
          <ac:chgData name="日比　浩喜" userId="60aab5a2-434d-449a-ad0a-98a77e1a2f44" providerId="ADAL" clId="{8728DB7D-A4F3-0949-9CDA-5F799215811F}" dt="2021-12-03T13:14:57.149" v="4790"/>
          <ac:spMkLst>
            <pc:docMk/>
            <pc:sldMk cId="1206913815" sldId="275"/>
            <ac:spMk id="3" creationId="{D48B0E0C-E4D3-254C-B055-51284A5CDB1A}"/>
          </ac:spMkLst>
        </pc:spChg>
        <pc:spChg chg="add mod">
          <ac:chgData name="日比　浩喜" userId="60aab5a2-434d-449a-ad0a-98a77e1a2f44" providerId="ADAL" clId="{8728DB7D-A4F3-0949-9CDA-5F799215811F}" dt="2021-12-03T13:18:26.131" v="4895" actId="1076"/>
          <ac:spMkLst>
            <pc:docMk/>
            <pc:sldMk cId="1206913815" sldId="275"/>
            <ac:spMk id="8" creationId="{ACC6E86B-D645-554C-93C4-F1D8726B48E7}"/>
          </ac:spMkLst>
        </pc:spChg>
        <pc:picChg chg="add mod modCrop">
          <ac:chgData name="日比　浩喜" userId="60aab5a2-434d-449a-ad0a-98a77e1a2f44" providerId="ADAL" clId="{8728DB7D-A4F3-0949-9CDA-5F799215811F}" dt="2021-12-03T13:17:15.527" v="4828" actId="1076"/>
          <ac:picMkLst>
            <pc:docMk/>
            <pc:sldMk cId="1206913815" sldId="275"/>
            <ac:picMk id="5" creationId="{51614113-F069-2A45-A0BC-4BB54C1E78A5}"/>
          </ac:picMkLst>
        </pc:picChg>
        <pc:picChg chg="add mod modCrop">
          <ac:chgData name="日比　浩喜" userId="60aab5a2-434d-449a-ad0a-98a77e1a2f44" providerId="ADAL" clId="{8728DB7D-A4F3-0949-9CDA-5F799215811F}" dt="2021-12-03T13:17:17.248" v="4829" actId="1076"/>
          <ac:picMkLst>
            <pc:docMk/>
            <pc:sldMk cId="1206913815" sldId="275"/>
            <ac:picMk id="7" creationId="{8127E073-A440-7B4D-BA15-35126098E39F}"/>
          </ac:picMkLst>
        </pc:picChg>
      </pc:sldChg>
      <pc:sldChg chg="addSp delSp modSp add del mod">
        <pc:chgData name="日比　浩喜" userId="60aab5a2-434d-449a-ad0a-98a77e1a2f44" providerId="ADAL" clId="{8728DB7D-A4F3-0949-9CDA-5F799215811F}" dt="2021-12-03T13:19:22.148" v="4910" actId="2696"/>
        <pc:sldMkLst>
          <pc:docMk/>
          <pc:sldMk cId="4191809438" sldId="276"/>
        </pc:sldMkLst>
        <pc:spChg chg="mod">
          <ac:chgData name="日比　浩喜" userId="60aab5a2-434d-449a-ad0a-98a77e1a2f44" providerId="ADAL" clId="{8728DB7D-A4F3-0949-9CDA-5F799215811F}" dt="2021-12-03T13:18:45.596" v="4905" actId="20577"/>
          <ac:spMkLst>
            <pc:docMk/>
            <pc:sldMk cId="4191809438" sldId="276"/>
            <ac:spMk id="2" creationId="{CEC82C0A-D35E-3C4A-B056-A9AAC6E0F169}"/>
          </ac:spMkLst>
        </pc:spChg>
        <pc:spChg chg="add del mod">
          <ac:chgData name="日比　浩喜" userId="60aab5a2-434d-449a-ad0a-98a77e1a2f44" providerId="ADAL" clId="{8728DB7D-A4F3-0949-9CDA-5F799215811F}" dt="2021-12-03T13:18:50.789" v="4907" actId="478"/>
          <ac:spMkLst>
            <pc:docMk/>
            <pc:sldMk cId="4191809438" sldId="276"/>
            <ac:spMk id="4" creationId="{47A15C02-51BD-9C45-95B4-6840F63B23EE}"/>
          </ac:spMkLst>
        </pc:spChg>
        <pc:picChg chg="del">
          <ac:chgData name="日比　浩喜" userId="60aab5a2-434d-449a-ad0a-98a77e1a2f44" providerId="ADAL" clId="{8728DB7D-A4F3-0949-9CDA-5F799215811F}" dt="2021-12-03T13:18:47.155" v="4906" actId="478"/>
          <ac:picMkLst>
            <pc:docMk/>
            <pc:sldMk cId="4191809438" sldId="276"/>
            <ac:picMk id="5" creationId="{51614113-F069-2A45-A0BC-4BB54C1E78A5}"/>
          </ac:picMkLst>
        </pc:picChg>
        <pc:picChg chg="del">
          <ac:chgData name="日比　浩喜" userId="60aab5a2-434d-449a-ad0a-98a77e1a2f44" providerId="ADAL" clId="{8728DB7D-A4F3-0949-9CDA-5F799215811F}" dt="2021-12-03T13:18:51.828" v="4908" actId="478"/>
          <ac:picMkLst>
            <pc:docMk/>
            <pc:sldMk cId="4191809438" sldId="276"/>
            <ac:picMk id="7" creationId="{8127E073-A440-7B4D-BA15-35126098E39F}"/>
          </ac:picMkLst>
        </pc:picChg>
      </pc:sldChg>
      <pc:sldChg chg="addSp modSp add mod">
        <pc:chgData name="日比　浩喜" userId="60aab5a2-434d-449a-ad0a-98a77e1a2f44" providerId="ADAL" clId="{8728DB7D-A4F3-0949-9CDA-5F799215811F}" dt="2021-12-03T13:47:21.375" v="5461" actId="20577"/>
        <pc:sldMkLst>
          <pc:docMk/>
          <pc:sldMk cId="1764680963" sldId="277"/>
        </pc:sldMkLst>
        <pc:spChg chg="mod">
          <ac:chgData name="日比　浩喜" userId="60aab5a2-434d-449a-ad0a-98a77e1a2f44" providerId="ADAL" clId="{8728DB7D-A4F3-0949-9CDA-5F799215811F}" dt="2021-12-03T13:47:21.375" v="5461" actId="20577"/>
          <ac:spMkLst>
            <pc:docMk/>
            <pc:sldMk cId="1764680963" sldId="277"/>
            <ac:spMk id="8" creationId="{ACC6E86B-D645-554C-93C4-F1D8726B48E7}"/>
          </ac:spMkLst>
        </pc:spChg>
        <pc:picChg chg="add mod modCrop">
          <ac:chgData name="日比　浩喜" userId="60aab5a2-434d-449a-ad0a-98a77e1a2f44" providerId="ADAL" clId="{8728DB7D-A4F3-0949-9CDA-5F799215811F}" dt="2021-12-03T13:42:00.236" v="5219" actId="1076"/>
          <ac:picMkLst>
            <pc:docMk/>
            <pc:sldMk cId="1764680963" sldId="277"/>
            <ac:picMk id="4" creationId="{8079B11F-5AD1-9C46-81DB-4D93E1A92142}"/>
          </ac:picMkLst>
        </pc:picChg>
        <pc:picChg chg="add mod modCrop">
          <ac:chgData name="日比　浩喜" userId="60aab5a2-434d-449a-ad0a-98a77e1a2f44" providerId="ADAL" clId="{8728DB7D-A4F3-0949-9CDA-5F799215811F}" dt="2021-12-03T13:42:04.622" v="5221" actId="1076"/>
          <ac:picMkLst>
            <pc:docMk/>
            <pc:sldMk cId="1764680963" sldId="277"/>
            <ac:picMk id="6" creationId="{201A747A-B039-CC43-BCB9-0CB9132C22ED}"/>
          </ac:picMkLst>
        </pc:picChg>
      </pc:sldChg>
      <pc:sldChg chg="addSp delSp modSp add mod">
        <pc:chgData name="日比　浩喜" userId="60aab5a2-434d-449a-ad0a-98a77e1a2f44" providerId="ADAL" clId="{8728DB7D-A4F3-0949-9CDA-5F799215811F}" dt="2021-12-08T03:54:03.464" v="6161" actId="14100"/>
        <pc:sldMkLst>
          <pc:docMk/>
          <pc:sldMk cId="30606452" sldId="278"/>
        </pc:sldMkLst>
        <pc:spChg chg="mod">
          <ac:chgData name="日比　浩喜" userId="60aab5a2-434d-449a-ad0a-98a77e1a2f44" providerId="ADAL" clId="{8728DB7D-A4F3-0949-9CDA-5F799215811F}" dt="2021-12-03T13:24:39.846" v="5016" actId="20577"/>
          <ac:spMkLst>
            <pc:docMk/>
            <pc:sldMk cId="30606452" sldId="278"/>
            <ac:spMk id="2" creationId="{222D7C7D-45A3-954D-977B-E0EDEFCD5DBF}"/>
          </ac:spMkLst>
        </pc:spChg>
        <pc:spChg chg="mod">
          <ac:chgData name="日比　浩喜" userId="60aab5a2-434d-449a-ad0a-98a77e1a2f44" providerId="ADAL" clId="{8728DB7D-A4F3-0949-9CDA-5F799215811F}" dt="2021-12-07T14:57:40.974" v="6049" actId="20577"/>
          <ac:spMkLst>
            <pc:docMk/>
            <pc:sldMk cId="30606452" sldId="278"/>
            <ac:spMk id="3" creationId="{FEEC77F4-9039-0647-9B09-0A1D26E208A8}"/>
          </ac:spMkLst>
        </pc:spChg>
        <pc:spChg chg="add del">
          <ac:chgData name="日比　浩喜" userId="60aab5a2-434d-449a-ad0a-98a77e1a2f44" providerId="ADAL" clId="{8728DB7D-A4F3-0949-9CDA-5F799215811F}" dt="2021-12-08T03:53:49.446" v="6158" actId="11529"/>
          <ac:spMkLst>
            <pc:docMk/>
            <pc:sldMk cId="30606452" sldId="278"/>
            <ac:spMk id="4" creationId="{501DA0B1-F7A8-0347-8E40-81363232F53E}"/>
          </ac:spMkLst>
        </pc:spChg>
        <pc:spChg chg="add mod">
          <ac:chgData name="日比　浩喜" userId="60aab5a2-434d-449a-ad0a-98a77e1a2f44" providerId="ADAL" clId="{8728DB7D-A4F3-0949-9CDA-5F799215811F}" dt="2021-12-08T03:54:03.464" v="6161" actId="14100"/>
          <ac:spMkLst>
            <pc:docMk/>
            <pc:sldMk cId="30606452" sldId="278"/>
            <ac:spMk id="9" creationId="{898D6D32-2BC2-DE42-93AC-82FA5295C432}"/>
          </ac:spMkLst>
        </pc:spChg>
        <pc:spChg chg="add mod">
          <ac:chgData name="日比　浩喜" userId="60aab5a2-434d-449a-ad0a-98a77e1a2f44" providerId="ADAL" clId="{8728DB7D-A4F3-0949-9CDA-5F799215811F}" dt="2021-12-03T13:36:18.593" v="5106" actId="1076"/>
          <ac:spMkLst>
            <pc:docMk/>
            <pc:sldMk cId="30606452" sldId="278"/>
            <ac:spMk id="25" creationId="{44EECDCC-9690-D443-9075-750E0AE6B260}"/>
          </ac:spMkLst>
        </pc:spChg>
        <pc:spChg chg="add del mod">
          <ac:chgData name="日比　浩喜" userId="60aab5a2-434d-449a-ad0a-98a77e1a2f44" providerId="ADAL" clId="{8728DB7D-A4F3-0949-9CDA-5F799215811F}" dt="2021-12-03T13:35:49.192" v="5103" actId="1076"/>
          <ac:spMkLst>
            <pc:docMk/>
            <pc:sldMk cId="30606452" sldId="278"/>
            <ac:spMk id="26" creationId="{AA2EAD35-6805-C44D-A174-09B7749F23CD}"/>
          </ac:spMkLst>
        </pc:spChg>
        <pc:graphicFrameChg chg="del">
          <ac:chgData name="日比　浩喜" userId="60aab5a2-434d-449a-ad0a-98a77e1a2f44" providerId="ADAL" clId="{8728DB7D-A4F3-0949-9CDA-5F799215811F}" dt="2021-12-03T13:24:54.690" v="5020" actId="478"/>
          <ac:graphicFrameMkLst>
            <pc:docMk/>
            <pc:sldMk cId="30606452" sldId="278"/>
            <ac:graphicFrameMk id="9" creationId="{7B3DC524-CAB4-FB42-9082-1FA1E74EF6A4}"/>
          </ac:graphicFrameMkLst>
        </pc:graphicFrameChg>
        <pc:picChg chg="add del mod">
          <ac:chgData name="日比　浩喜" userId="60aab5a2-434d-449a-ad0a-98a77e1a2f44" providerId="ADAL" clId="{8728DB7D-A4F3-0949-9CDA-5F799215811F}" dt="2021-12-03T13:27:54.886" v="5049" actId="478"/>
          <ac:picMkLst>
            <pc:docMk/>
            <pc:sldMk cId="30606452" sldId="278"/>
            <ac:picMk id="5" creationId="{B0F74B72-77AC-684A-81DC-255E55C820B9}"/>
          </ac:picMkLst>
        </pc:picChg>
        <pc:picChg chg="del">
          <ac:chgData name="日比　浩喜" userId="60aab5a2-434d-449a-ad0a-98a77e1a2f44" providerId="ADAL" clId="{8728DB7D-A4F3-0949-9CDA-5F799215811F}" dt="2021-12-03T13:24:46.250" v="5019" actId="478"/>
          <ac:picMkLst>
            <pc:docMk/>
            <pc:sldMk cId="30606452" sldId="278"/>
            <ac:picMk id="7" creationId="{4239F12D-3B5D-6241-A29C-5C27B22236B6}"/>
          </ac:picMkLst>
        </pc:picChg>
        <pc:picChg chg="add del mod modCrop">
          <ac:chgData name="日比　浩喜" userId="60aab5a2-434d-449a-ad0a-98a77e1a2f44" providerId="ADAL" clId="{8728DB7D-A4F3-0949-9CDA-5F799215811F}" dt="2021-12-03T13:30:28.038" v="5070" actId="478"/>
          <ac:picMkLst>
            <pc:docMk/>
            <pc:sldMk cId="30606452" sldId="278"/>
            <ac:picMk id="8" creationId="{8A503E93-BF41-4447-8243-2D392A0DA5E9}"/>
          </ac:picMkLst>
        </pc:picChg>
        <pc:picChg chg="add mod modCrop">
          <ac:chgData name="日比　浩喜" userId="60aab5a2-434d-449a-ad0a-98a77e1a2f44" providerId="ADAL" clId="{8728DB7D-A4F3-0949-9CDA-5F799215811F}" dt="2021-12-03T13:36:18.593" v="5106" actId="1076"/>
          <ac:picMkLst>
            <pc:docMk/>
            <pc:sldMk cId="30606452" sldId="278"/>
            <ac:picMk id="12" creationId="{9D6D6463-E113-7B46-94DE-B36CA4501318}"/>
          </ac:picMkLst>
        </pc:picChg>
        <pc:picChg chg="del">
          <ac:chgData name="日比　浩喜" userId="60aab5a2-434d-449a-ad0a-98a77e1a2f44" providerId="ADAL" clId="{8728DB7D-A4F3-0949-9CDA-5F799215811F}" dt="2021-12-03T13:24:44.979" v="5018" actId="478"/>
          <ac:picMkLst>
            <pc:docMk/>
            <pc:sldMk cId="30606452" sldId="278"/>
            <ac:picMk id="13" creationId="{6F64D8D1-3051-AC43-BEBB-A86FAF8139D0}"/>
          </ac:picMkLst>
        </pc:picChg>
        <pc:picChg chg="add mod modCrop">
          <ac:chgData name="日比　浩喜" userId="60aab5a2-434d-449a-ad0a-98a77e1a2f44" providerId="ADAL" clId="{8728DB7D-A4F3-0949-9CDA-5F799215811F}" dt="2021-12-03T13:33:33.671" v="5080" actId="14100"/>
          <ac:picMkLst>
            <pc:docMk/>
            <pc:sldMk cId="30606452" sldId="278"/>
            <ac:picMk id="15" creationId="{462A040B-BA67-A94C-8258-B09EB565E276}"/>
          </ac:picMkLst>
        </pc:picChg>
        <pc:cxnChg chg="del">
          <ac:chgData name="日比　浩喜" userId="60aab5a2-434d-449a-ad0a-98a77e1a2f44" providerId="ADAL" clId="{8728DB7D-A4F3-0949-9CDA-5F799215811F}" dt="2021-12-03T13:24:54.690" v="5020" actId="478"/>
          <ac:cxnSpMkLst>
            <pc:docMk/>
            <pc:sldMk cId="30606452" sldId="278"/>
            <ac:cxnSpMk id="10" creationId="{DF169283-4A1D-984F-A1F6-E27BA91A9145}"/>
          </ac:cxnSpMkLst>
        </pc:cxnChg>
        <pc:cxnChg chg="add del mod">
          <ac:chgData name="日比　浩喜" userId="60aab5a2-434d-449a-ad0a-98a77e1a2f44" providerId="ADAL" clId="{8728DB7D-A4F3-0949-9CDA-5F799215811F}" dt="2021-12-03T13:34:00.679" v="5084" actId="478"/>
          <ac:cxnSpMkLst>
            <pc:docMk/>
            <pc:sldMk cId="30606452" sldId="278"/>
            <ac:cxnSpMk id="17" creationId="{51361CC5-CF9A-E646-9588-C40A1AB3CBFC}"/>
          </ac:cxnSpMkLst>
        </pc:cxnChg>
        <pc:cxnChg chg="add del">
          <ac:chgData name="日比　浩喜" userId="60aab5a2-434d-449a-ad0a-98a77e1a2f44" providerId="ADAL" clId="{8728DB7D-A4F3-0949-9CDA-5F799215811F}" dt="2021-12-03T13:34:15.898" v="5086" actId="11529"/>
          <ac:cxnSpMkLst>
            <pc:docMk/>
            <pc:sldMk cId="30606452" sldId="278"/>
            <ac:cxnSpMk id="19" creationId="{5954C30A-E592-B442-8E9E-4A3E6C85F861}"/>
          </ac:cxnSpMkLst>
        </pc:cxnChg>
        <pc:cxnChg chg="add del mod">
          <ac:chgData name="日比　浩喜" userId="60aab5a2-434d-449a-ad0a-98a77e1a2f44" providerId="ADAL" clId="{8728DB7D-A4F3-0949-9CDA-5F799215811F}" dt="2021-12-03T13:35:14.783" v="5095" actId="478"/>
          <ac:cxnSpMkLst>
            <pc:docMk/>
            <pc:sldMk cId="30606452" sldId="278"/>
            <ac:cxnSpMk id="21" creationId="{9D0EB664-0FCB-B34E-8C94-EF4CDC186767}"/>
          </ac:cxnSpMkLst>
        </pc:cxnChg>
        <pc:cxnChg chg="add del mod">
          <ac:chgData name="日比　浩喜" userId="60aab5a2-434d-449a-ad0a-98a77e1a2f44" providerId="ADAL" clId="{8728DB7D-A4F3-0949-9CDA-5F799215811F}" dt="2021-12-03T13:35:16.516" v="5096" actId="478"/>
          <ac:cxnSpMkLst>
            <pc:docMk/>
            <pc:sldMk cId="30606452" sldId="278"/>
            <ac:cxnSpMk id="24" creationId="{DE3B37EC-86F3-FE4A-8A6E-37A4E1A0E9F4}"/>
          </ac:cxnSpMkLst>
        </pc:cxnChg>
      </pc:sldChg>
      <pc:sldChg chg="new del">
        <pc:chgData name="日比　浩喜" userId="60aab5a2-434d-449a-ad0a-98a77e1a2f44" providerId="ADAL" clId="{8728DB7D-A4F3-0949-9CDA-5F799215811F}" dt="2021-12-03T13:19:56.152" v="4914" actId="2696"/>
        <pc:sldMkLst>
          <pc:docMk/>
          <pc:sldMk cId="515039499" sldId="279"/>
        </pc:sldMkLst>
      </pc:sldChg>
      <pc:sldChg chg="addSp modSp add mod">
        <pc:chgData name="日比　浩喜" userId="60aab5a2-434d-449a-ad0a-98a77e1a2f44" providerId="ADAL" clId="{8728DB7D-A4F3-0949-9CDA-5F799215811F}" dt="2021-12-03T13:30:58.097" v="5075" actId="1076"/>
        <pc:sldMkLst>
          <pc:docMk/>
          <pc:sldMk cId="1258493803" sldId="279"/>
        </pc:sldMkLst>
        <pc:spChg chg="add mod">
          <ac:chgData name="日比　浩喜" userId="60aab5a2-434d-449a-ad0a-98a77e1a2f44" providerId="ADAL" clId="{8728DB7D-A4F3-0949-9CDA-5F799215811F}" dt="2021-12-03T13:30:58.097" v="5075" actId="1076"/>
          <ac:spMkLst>
            <pc:docMk/>
            <pc:sldMk cId="1258493803" sldId="279"/>
            <ac:spMk id="3" creationId="{EB8221CE-3131-B44E-AC9F-F9EFF621C9B2}"/>
          </ac:spMkLst>
        </pc:spChg>
      </pc:sldChg>
      <pc:sldChg chg="modSp new del mod">
        <pc:chgData name="日比　浩喜" userId="60aab5a2-434d-449a-ad0a-98a77e1a2f44" providerId="ADAL" clId="{8728DB7D-A4F3-0949-9CDA-5F799215811F}" dt="2021-12-08T05:57:14.352" v="6813" actId="2696"/>
        <pc:sldMkLst>
          <pc:docMk/>
          <pc:sldMk cId="269582755" sldId="280"/>
        </pc:sldMkLst>
        <pc:spChg chg="mod">
          <ac:chgData name="日比　浩喜" userId="60aab5a2-434d-449a-ad0a-98a77e1a2f44" providerId="ADAL" clId="{8728DB7D-A4F3-0949-9CDA-5F799215811F}" dt="2021-12-03T13:48:00.793" v="5476" actId="20577"/>
          <ac:spMkLst>
            <pc:docMk/>
            <pc:sldMk cId="269582755" sldId="280"/>
            <ac:spMk id="2" creationId="{658CE853-19FC-FB4C-8F3D-9327F69EE85A}"/>
          </ac:spMkLst>
        </pc:spChg>
        <pc:spChg chg="mod">
          <ac:chgData name="日比　浩喜" userId="60aab5a2-434d-449a-ad0a-98a77e1a2f44" providerId="ADAL" clId="{8728DB7D-A4F3-0949-9CDA-5F799215811F}" dt="2021-12-03T13:48:36.693" v="5520" actId="20577"/>
          <ac:spMkLst>
            <pc:docMk/>
            <pc:sldMk cId="269582755" sldId="280"/>
            <ac:spMk id="3" creationId="{82DBE3B7-2B75-1E42-A8C1-065B9540B982}"/>
          </ac:spMkLst>
        </pc:spChg>
      </pc:sldChg>
      <pc:sldChg chg="modSp new del mod">
        <pc:chgData name="日比　浩喜" userId="60aab5a2-434d-449a-ad0a-98a77e1a2f44" providerId="ADAL" clId="{8728DB7D-A4F3-0949-9CDA-5F799215811F}" dt="2021-12-03T13:20:16.570" v="4932" actId="2696"/>
        <pc:sldMkLst>
          <pc:docMk/>
          <pc:sldMk cId="1300324996" sldId="280"/>
        </pc:sldMkLst>
        <pc:spChg chg="mod">
          <ac:chgData name="日比　浩喜" userId="60aab5a2-434d-449a-ad0a-98a77e1a2f44" providerId="ADAL" clId="{8728DB7D-A4F3-0949-9CDA-5F799215811F}" dt="2021-12-03T13:20:09.875" v="4931" actId="20577"/>
          <ac:spMkLst>
            <pc:docMk/>
            <pc:sldMk cId="1300324996" sldId="280"/>
            <ac:spMk id="2" creationId="{D24BE3B2-997C-2948-A592-307498BA42B4}"/>
          </ac:spMkLst>
        </pc:spChg>
      </pc:sldChg>
      <pc:sldChg chg="modSp new mod">
        <pc:chgData name="日比　浩喜" userId="60aab5a2-434d-449a-ad0a-98a77e1a2f44" providerId="ADAL" clId="{8728DB7D-A4F3-0949-9CDA-5F799215811F}" dt="2021-12-08T08:52:15.176" v="7405"/>
        <pc:sldMkLst>
          <pc:docMk/>
          <pc:sldMk cId="1254448315" sldId="281"/>
        </pc:sldMkLst>
        <pc:spChg chg="mod">
          <ac:chgData name="日比　浩喜" userId="60aab5a2-434d-449a-ad0a-98a77e1a2f44" providerId="ADAL" clId="{8728DB7D-A4F3-0949-9CDA-5F799215811F}" dt="2021-12-07T11:02:22.035" v="5532" actId="20577"/>
          <ac:spMkLst>
            <pc:docMk/>
            <pc:sldMk cId="1254448315" sldId="281"/>
            <ac:spMk id="2" creationId="{56A60F7C-769C-2D4E-8B35-0E0CDE8A8CD0}"/>
          </ac:spMkLst>
        </pc:spChg>
        <pc:spChg chg="mod">
          <ac:chgData name="日比　浩喜" userId="60aab5a2-434d-449a-ad0a-98a77e1a2f44" providerId="ADAL" clId="{8728DB7D-A4F3-0949-9CDA-5F799215811F}" dt="2021-12-08T08:52:15.176" v="7405"/>
          <ac:spMkLst>
            <pc:docMk/>
            <pc:sldMk cId="1254448315" sldId="281"/>
            <ac:spMk id="3" creationId="{ADC7F7BA-3E7F-BE4F-878A-545A2B06BEA8}"/>
          </ac:spMkLst>
        </pc:spChg>
      </pc:sldChg>
      <pc:sldChg chg="modSp new mod">
        <pc:chgData name="日比　浩喜" userId="60aab5a2-434d-449a-ad0a-98a77e1a2f44" providerId="ADAL" clId="{8728DB7D-A4F3-0949-9CDA-5F799215811F}" dt="2021-12-08T05:52:39.105" v="6797" actId="20577"/>
        <pc:sldMkLst>
          <pc:docMk/>
          <pc:sldMk cId="2189159029" sldId="282"/>
        </pc:sldMkLst>
        <pc:spChg chg="mod">
          <ac:chgData name="日比　浩喜" userId="60aab5a2-434d-449a-ad0a-98a77e1a2f44" providerId="ADAL" clId="{8728DB7D-A4F3-0949-9CDA-5F799215811F}" dt="2021-12-07T11:02:48.955" v="5558" actId="20577"/>
          <ac:spMkLst>
            <pc:docMk/>
            <pc:sldMk cId="2189159029" sldId="282"/>
            <ac:spMk id="2" creationId="{032C2AB6-84BA-654F-8101-51769B392A0C}"/>
          </ac:spMkLst>
        </pc:spChg>
        <pc:spChg chg="mod">
          <ac:chgData name="日比　浩喜" userId="60aab5a2-434d-449a-ad0a-98a77e1a2f44" providerId="ADAL" clId="{8728DB7D-A4F3-0949-9CDA-5F799215811F}" dt="2021-12-08T05:52:39.105" v="6797" actId="20577"/>
          <ac:spMkLst>
            <pc:docMk/>
            <pc:sldMk cId="2189159029" sldId="282"/>
            <ac:spMk id="3" creationId="{FC0B9BCA-CF8B-FC43-BDA9-4D5C9451FE7F}"/>
          </ac:spMkLst>
        </pc:spChg>
      </pc:sldChg>
      <pc:sldChg chg="addSp modSp new mod">
        <pc:chgData name="日比　浩喜" userId="60aab5a2-434d-449a-ad0a-98a77e1a2f44" providerId="ADAL" clId="{8728DB7D-A4F3-0949-9CDA-5F799215811F}" dt="2021-12-08T06:00:08.085" v="7003" actId="20577"/>
        <pc:sldMkLst>
          <pc:docMk/>
          <pc:sldMk cId="1538245685" sldId="283"/>
        </pc:sldMkLst>
        <pc:spChg chg="mod">
          <ac:chgData name="日比　浩喜" userId="60aab5a2-434d-449a-ad0a-98a77e1a2f44" providerId="ADAL" clId="{8728DB7D-A4F3-0949-9CDA-5F799215811F}" dt="2021-12-08T05:58:10.811" v="6852" actId="20577"/>
          <ac:spMkLst>
            <pc:docMk/>
            <pc:sldMk cId="1538245685" sldId="283"/>
            <ac:spMk id="2" creationId="{37BA7FC9-56E8-DD47-8AB8-6580271F143F}"/>
          </ac:spMkLst>
        </pc:spChg>
        <pc:spChg chg="mod">
          <ac:chgData name="日比　浩喜" userId="60aab5a2-434d-449a-ad0a-98a77e1a2f44" providerId="ADAL" clId="{8728DB7D-A4F3-0949-9CDA-5F799215811F}" dt="2021-12-08T06:00:08.085" v="7003" actId="20577"/>
          <ac:spMkLst>
            <pc:docMk/>
            <pc:sldMk cId="1538245685" sldId="283"/>
            <ac:spMk id="3" creationId="{2B808B08-B905-D34D-81C5-B0DD38AA2159}"/>
          </ac:spMkLst>
        </pc:spChg>
        <pc:spChg chg="add mod">
          <ac:chgData name="日比　浩喜" userId="60aab5a2-434d-449a-ad0a-98a77e1a2f44" providerId="ADAL" clId="{8728DB7D-A4F3-0949-9CDA-5F799215811F}" dt="2021-12-08T05:29:21.524" v="6249" actId="1076"/>
          <ac:spMkLst>
            <pc:docMk/>
            <pc:sldMk cId="1538245685" sldId="283"/>
            <ac:spMk id="8" creationId="{C6EA97D3-56D4-3F4C-B0DF-331C2BD8F66C}"/>
          </ac:spMkLst>
        </pc:spChg>
        <pc:picChg chg="add mod">
          <ac:chgData name="日比　浩喜" userId="60aab5a2-434d-449a-ad0a-98a77e1a2f44" providerId="ADAL" clId="{8728DB7D-A4F3-0949-9CDA-5F799215811F}" dt="2021-12-08T05:28:09.218" v="6232" actId="1076"/>
          <ac:picMkLst>
            <pc:docMk/>
            <pc:sldMk cId="1538245685" sldId="283"/>
            <ac:picMk id="5" creationId="{18A94AEB-945D-074D-A77E-3E801EEDACD5}"/>
          </ac:picMkLst>
        </pc:picChg>
        <pc:picChg chg="add mod">
          <ac:chgData name="日比　浩喜" userId="60aab5a2-434d-449a-ad0a-98a77e1a2f44" providerId="ADAL" clId="{8728DB7D-A4F3-0949-9CDA-5F799215811F}" dt="2021-12-08T05:28:11.447" v="6233" actId="1076"/>
          <ac:picMkLst>
            <pc:docMk/>
            <pc:sldMk cId="1538245685" sldId="283"/>
            <ac:picMk id="7" creationId="{DF067B63-62C0-9743-BF83-A22A176DF888}"/>
          </ac:picMkLst>
        </pc:picChg>
      </pc:sldChg>
      <pc:sldChg chg="addSp delSp modSp new mod">
        <pc:chgData name="日比　浩喜" userId="60aab5a2-434d-449a-ad0a-98a77e1a2f44" providerId="ADAL" clId="{8728DB7D-A4F3-0949-9CDA-5F799215811F}" dt="2021-12-08T05:41:06.691" v="6489" actId="1076"/>
        <pc:sldMkLst>
          <pc:docMk/>
          <pc:sldMk cId="1921978782" sldId="284"/>
        </pc:sldMkLst>
        <pc:spChg chg="mod">
          <ac:chgData name="日比　浩喜" userId="60aab5a2-434d-449a-ad0a-98a77e1a2f44" providerId="ADAL" clId="{8728DB7D-A4F3-0949-9CDA-5F799215811F}" dt="2021-12-07T11:15:44.530" v="6007" actId="20577"/>
          <ac:spMkLst>
            <pc:docMk/>
            <pc:sldMk cId="1921978782" sldId="284"/>
            <ac:spMk id="2" creationId="{EDD125F0-64DD-B441-8754-72EDA200E55D}"/>
          </ac:spMkLst>
        </pc:spChg>
        <pc:spChg chg="del mod">
          <ac:chgData name="日比　浩喜" userId="60aab5a2-434d-449a-ad0a-98a77e1a2f44" providerId="ADAL" clId="{8728DB7D-A4F3-0949-9CDA-5F799215811F}" dt="2021-12-08T05:40:37.455" v="6483" actId="478"/>
          <ac:spMkLst>
            <pc:docMk/>
            <pc:sldMk cId="1921978782" sldId="284"/>
            <ac:spMk id="3" creationId="{96C7F9EA-9FA1-6741-9B20-A9FFAF6B3588}"/>
          </ac:spMkLst>
        </pc:spChg>
        <pc:spChg chg="add mod">
          <ac:chgData name="日比　浩喜" userId="60aab5a2-434d-449a-ad0a-98a77e1a2f44" providerId="ADAL" clId="{8728DB7D-A4F3-0949-9CDA-5F799215811F}" dt="2021-12-07T11:17:23.992" v="6024" actId="1076"/>
          <ac:spMkLst>
            <pc:docMk/>
            <pc:sldMk cId="1921978782" sldId="284"/>
            <ac:spMk id="6" creationId="{22BAE8BB-9E35-1345-9D0E-CC64D311CD1E}"/>
          </ac:spMkLst>
        </pc:spChg>
        <pc:spChg chg="add del mod">
          <ac:chgData name="日比　浩喜" userId="60aab5a2-434d-449a-ad0a-98a77e1a2f44" providerId="ADAL" clId="{8728DB7D-A4F3-0949-9CDA-5F799215811F}" dt="2021-12-08T05:40:42.607" v="6484" actId="478"/>
          <ac:spMkLst>
            <pc:docMk/>
            <pc:sldMk cId="1921978782" sldId="284"/>
            <ac:spMk id="7" creationId="{028EB358-8A14-9E44-913F-70C2B0515794}"/>
          </ac:spMkLst>
        </pc:spChg>
        <pc:spChg chg="add mod">
          <ac:chgData name="日比　浩喜" userId="60aab5a2-434d-449a-ad0a-98a77e1a2f44" providerId="ADAL" clId="{8728DB7D-A4F3-0949-9CDA-5F799215811F}" dt="2021-12-08T05:41:00.617" v="6487" actId="208"/>
          <ac:spMkLst>
            <pc:docMk/>
            <pc:sldMk cId="1921978782" sldId="284"/>
            <ac:spMk id="8" creationId="{1E11C257-AF0A-014A-B74E-B609D52D5532}"/>
          </ac:spMkLst>
        </pc:spChg>
        <pc:spChg chg="add mod">
          <ac:chgData name="日比　浩喜" userId="60aab5a2-434d-449a-ad0a-98a77e1a2f44" providerId="ADAL" clId="{8728DB7D-A4F3-0949-9CDA-5F799215811F}" dt="2021-12-08T05:41:06.691" v="6489" actId="1076"/>
          <ac:spMkLst>
            <pc:docMk/>
            <pc:sldMk cId="1921978782" sldId="284"/>
            <ac:spMk id="9" creationId="{358D717C-D900-A647-8893-76A747219C0B}"/>
          </ac:spMkLst>
        </pc:spChg>
        <pc:picChg chg="add mod">
          <ac:chgData name="日比　浩喜" userId="60aab5a2-434d-449a-ad0a-98a77e1a2f44" providerId="ADAL" clId="{8728DB7D-A4F3-0949-9CDA-5F799215811F}" dt="2021-12-08T05:40:34.317" v="6481" actId="167"/>
          <ac:picMkLst>
            <pc:docMk/>
            <pc:sldMk cId="1921978782" sldId="284"/>
            <ac:picMk id="5" creationId="{21D18C94-CD0E-1E4F-8669-2BB5D87FFE41}"/>
          </ac:picMkLst>
        </pc:picChg>
      </pc:sldChg>
      <pc:sldChg chg="addSp modSp new mod">
        <pc:chgData name="日比　浩喜" userId="60aab5a2-434d-449a-ad0a-98a77e1a2f44" providerId="ADAL" clId="{8728DB7D-A4F3-0949-9CDA-5F799215811F}" dt="2021-12-07T15:03:04.715" v="6077" actId="20577"/>
        <pc:sldMkLst>
          <pc:docMk/>
          <pc:sldMk cId="390599626" sldId="285"/>
        </pc:sldMkLst>
        <pc:spChg chg="mod">
          <ac:chgData name="日比　浩喜" userId="60aab5a2-434d-449a-ad0a-98a77e1a2f44" providerId="ADAL" clId="{8728DB7D-A4F3-0949-9CDA-5F799215811F}" dt="2021-12-07T15:03:04.715" v="6077" actId="20577"/>
          <ac:spMkLst>
            <pc:docMk/>
            <pc:sldMk cId="390599626" sldId="285"/>
            <ac:spMk id="2" creationId="{FBF1F288-E976-834F-B169-8932B9E471ED}"/>
          </ac:spMkLst>
        </pc:spChg>
        <pc:spChg chg="mod">
          <ac:chgData name="日比　浩喜" userId="60aab5a2-434d-449a-ad0a-98a77e1a2f44" providerId="ADAL" clId="{8728DB7D-A4F3-0949-9CDA-5F799215811F}" dt="2021-12-07T14:56:22.205" v="6043" actId="20577"/>
          <ac:spMkLst>
            <pc:docMk/>
            <pc:sldMk cId="390599626" sldId="285"/>
            <ac:spMk id="3" creationId="{588BB9D1-784D-5744-BBDE-FF72736B8158}"/>
          </ac:spMkLst>
        </pc:spChg>
        <pc:spChg chg="add mod">
          <ac:chgData name="日比　浩喜" userId="60aab5a2-434d-449a-ad0a-98a77e1a2f44" providerId="ADAL" clId="{8728DB7D-A4F3-0949-9CDA-5F799215811F}" dt="2021-12-07T14:58:28.959" v="6054" actId="164"/>
          <ac:spMkLst>
            <pc:docMk/>
            <pc:sldMk cId="390599626" sldId="285"/>
            <ac:spMk id="6" creationId="{369F5BEB-42D8-3447-A21D-A24A80849B98}"/>
          </ac:spMkLst>
        </pc:spChg>
        <pc:spChg chg="add mod">
          <ac:chgData name="日比　浩喜" userId="60aab5a2-434d-449a-ad0a-98a77e1a2f44" providerId="ADAL" clId="{8728DB7D-A4F3-0949-9CDA-5F799215811F}" dt="2021-12-07T15:01:19.921" v="6059"/>
          <ac:spMkLst>
            <pc:docMk/>
            <pc:sldMk cId="390599626" sldId="285"/>
            <ac:spMk id="8" creationId="{F3D687F5-608B-F84B-AE31-34B761E11F80}"/>
          </ac:spMkLst>
        </pc:spChg>
        <pc:grpChg chg="add mod">
          <ac:chgData name="日比　浩喜" userId="60aab5a2-434d-449a-ad0a-98a77e1a2f44" providerId="ADAL" clId="{8728DB7D-A4F3-0949-9CDA-5F799215811F}" dt="2021-12-07T15:01:26.582" v="6060" actId="1076"/>
          <ac:grpSpMkLst>
            <pc:docMk/>
            <pc:sldMk cId="390599626" sldId="285"/>
            <ac:grpSpMk id="7" creationId="{87359CB0-EA6C-284B-B8DC-39DBF4B75887}"/>
          </ac:grpSpMkLst>
        </pc:grpChg>
        <pc:picChg chg="add mod">
          <ac:chgData name="日比　浩喜" userId="60aab5a2-434d-449a-ad0a-98a77e1a2f44" providerId="ADAL" clId="{8728DB7D-A4F3-0949-9CDA-5F799215811F}" dt="2021-12-07T14:58:28.959" v="6054" actId="164"/>
          <ac:picMkLst>
            <pc:docMk/>
            <pc:sldMk cId="390599626" sldId="285"/>
            <ac:picMk id="5" creationId="{85548386-A5F7-C04C-AF68-D86CC230BBD1}"/>
          </ac:picMkLst>
        </pc:picChg>
      </pc:sldChg>
      <pc:sldChg chg="addSp modSp new mod">
        <pc:chgData name="日比　浩喜" userId="60aab5a2-434d-449a-ad0a-98a77e1a2f44" providerId="ADAL" clId="{8728DB7D-A4F3-0949-9CDA-5F799215811F}" dt="2021-12-08T05:40:04.164" v="6479" actId="1076"/>
        <pc:sldMkLst>
          <pc:docMk/>
          <pc:sldMk cId="3539820307" sldId="286"/>
        </pc:sldMkLst>
        <pc:spChg chg="mod">
          <ac:chgData name="日比　浩喜" userId="60aab5a2-434d-449a-ad0a-98a77e1a2f44" providerId="ADAL" clId="{8728DB7D-A4F3-0949-9CDA-5F799215811F}" dt="2021-12-07T15:02:05.586" v="6074" actId="20577"/>
          <ac:spMkLst>
            <pc:docMk/>
            <pc:sldMk cId="3539820307" sldId="286"/>
            <ac:spMk id="2" creationId="{B889A64E-74EC-F14A-A26C-148585804F0D}"/>
          </ac:spMkLst>
        </pc:spChg>
        <pc:spChg chg="mod">
          <ac:chgData name="日比　浩喜" userId="60aab5a2-434d-449a-ad0a-98a77e1a2f44" providerId="ADAL" clId="{8728DB7D-A4F3-0949-9CDA-5F799215811F}" dt="2021-12-08T05:37:11.734" v="6426" actId="20577"/>
          <ac:spMkLst>
            <pc:docMk/>
            <pc:sldMk cId="3539820307" sldId="286"/>
            <ac:spMk id="3" creationId="{D5CB34E7-9ABD-7E47-A8AF-EDD65314A918}"/>
          </ac:spMkLst>
        </pc:spChg>
        <pc:spChg chg="add mod">
          <ac:chgData name="日比　浩喜" userId="60aab5a2-434d-449a-ad0a-98a77e1a2f44" providerId="ADAL" clId="{8728DB7D-A4F3-0949-9CDA-5F799215811F}" dt="2021-12-08T05:39:03.898" v="6449" actId="1076"/>
          <ac:spMkLst>
            <pc:docMk/>
            <pc:sldMk cId="3539820307" sldId="286"/>
            <ac:spMk id="6" creationId="{45CE8E7B-9D3B-FB42-9A1C-FD81038FB9B8}"/>
          </ac:spMkLst>
        </pc:spChg>
        <pc:spChg chg="add mod">
          <ac:chgData name="日比　浩喜" userId="60aab5a2-434d-449a-ad0a-98a77e1a2f44" providerId="ADAL" clId="{8728DB7D-A4F3-0949-9CDA-5F799215811F}" dt="2021-12-08T05:40:04.164" v="6479" actId="1076"/>
          <ac:spMkLst>
            <pc:docMk/>
            <pc:sldMk cId="3539820307" sldId="286"/>
            <ac:spMk id="12" creationId="{B2863963-A0C8-2941-AA95-07F469F1525A}"/>
          </ac:spMkLst>
        </pc:spChg>
        <pc:picChg chg="add mod">
          <ac:chgData name="日比　浩喜" userId="60aab5a2-434d-449a-ad0a-98a77e1a2f44" providerId="ADAL" clId="{8728DB7D-A4F3-0949-9CDA-5F799215811F}" dt="2021-12-08T05:39:00.550" v="6448" actId="1076"/>
          <ac:picMkLst>
            <pc:docMk/>
            <pc:sldMk cId="3539820307" sldId="286"/>
            <ac:picMk id="5" creationId="{1E950E3A-CE87-4742-91D5-01B07FA5E74D}"/>
          </ac:picMkLst>
        </pc:picChg>
        <pc:picChg chg="add mod modCrop">
          <ac:chgData name="日比　浩喜" userId="60aab5a2-434d-449a-ad0a-98a77e1a2f44" providerId="ADAL" clId="{8728DB7D-A4F3-0949-9CDA-5F799215811F}" dt="2021-12-08T05:37:20.882" v="6429" actId="1076"/>
          <ac:picMkLst>
            <pc:docMk/>
            <pc:sldMk cId="3539820307" sldId="286"/>
            <ac:picMk id="8" creationId="{A0D7A857-9F6D-3D4E-8596-9F7E61DE01CA}"/>
          </ac:picMkLst>
        </pc:picChg>
        <pc:picChg chg="add mod modCrop">
          <ac:chgData name="日比　浩喜" userId="60aab5a2-434d-449a-ad0a-98a77e1a2f44" providerId="ADAL" clId="{8728DB7D-A4F3-0949-9CDA-5F799215811F}" dt="2021-12-08T05:37:47.012" v="6435" actId="1076"/>
          <ac:picMkLst>
            <pc:docMk/>
            <pc:sldMk cId="3539820307" sldId="286"/>
            <ac:picMk id="9" creationId="{F84347FE-4542-F24C-9E57-8BFED5F37D49}"/>
          </ac:picMkLst>
        </pc:picChg>
        <pc:picChg chg="add mod">
          <ac:chgData name="日比　浩喜" userId="60aab5a2-434d-449a-ad0a-98a77e1a2f44" providerId="ADAL" clId="{8728DB7D-A4F3-0949-9CDA-5F799215811F}" dt="2021-12-08T05:39:08.066" v="6451" actId="14100"/>
          <ac:picMkLst>
            <pc:docMk/>
            <pc:sldMk cId="3539820307" sldId="286"/>
            <ac:picMk id="11" creationId="{7B307DD2-EEA3-9748-A5CC-9AF54F63001C}"/>
          </ac:picMkLst>
        </pc:picChg>
      </pc:sldChg>
      <pc:sldChg chg="addSp delSp modSp new mod">
        <pc:chgData name="日比　浩喜" userId="60aab5a2-434d-449a-ad0a-98a77e1a2f44" providerId="ADAL" clId="{8728DB7D-A4F3-0949-9CDA-5F799215811F}" dt="2021-12-08T06:00:23.573" v="7004"/>
        <pc:sldMkLst>
          <pc:docMk/>
          <pc:sldMk cId="3425856277" sldId="287"/>
        </pc:sldMkLst>
        <pc:spChg chg="mod">
          <ac:chgData name="日比　浩喜" userId="60aab5a2-434d-449a-ad0a-98a77e1a2f44" providerId="ADAL" clId="{8728DB7D-A4F3-0949-9CDA-5F799215811F}" dt="2021-12-08T06:00:23.573" v="7004"/>
          <ac:spMkLst>
            <pc:docMk/>
            <pc:sldMk cId="3425856277" sldId="287"/>
            <ac:spMk id="2" creationId="{9FE34B34-8575-FB4C-BFA9-4CB2D23DD3ED}"/>
          </ac:spMkLst>
        </pc:spChg>
        <pc:spChg chg="del">
          <ac:chgData name="日比　浩喜" userId="60aab5a2-434d-449a-ad0a-98a77e1a2f44" providerId="ADAL" clId="{8728DB7D-A4F3-0949-9CDA-5F799215811F}" dt="2021-12-08T05:56:25.392" v="6798"/>
          <ac:spMkLst>
            <pc:docMk/>
            <pc:sldMk cId="3425856277" sldId="287"/>
            <ac:spMk id="3" creationId="{5C3EE681-DD75-4949-92BC-01E970A9C38E}"/>
          </ac:spMkLst>
        </pc:spChg>
        <pc:picChg chg="add mod">
          <ac:chgData name="日比　浩喜" userId="60aab5a2-434d-449a-ad0a-98a77e1a2f44" providerId="ADAL" clId="{8728DB7D-A4F3-0949-9CDA-5F799215811F}" dt="2021-12-08T05:56:26.894" v="6800" actId="962"/>
          <ac:picMkLst>
            <pc:docMk/>
            <pc:sldMk cId="3425856277" sldId="287"/>
            <ac:picMk id="5" creationId="{EAF54F22-A362-C141-A7C7-8BE267C4371A}"/>
          </ac:picMkLst>
        </pc:picChg>
      </pc:sldChg>
      <pc:sldChg chg="addSp modSp new mod">
        <pc:chgData name="日比　浩喜" userId="60aab5a2-434d-449a-ad0a-98a77e1a2f44" providerId="ADAL" clId="{8728DB7D-A4F3-0949-9CDA-5F799215811F}" dt="2021-12-08T05:49:03.092" v="6661" actId="14100"/>
        <pc:sldMkLst>
          <pc:docMk/>
          <pc:sldMk cId="2293023965" sldId="288"/>
        </pc:sldMkLst>
        <pc:spChg chg="mod">
          <ac:chgData name="日比　浩喜" userId="60aab5a2-434d-449a-ad0a-98a77e1a2f44" providerId="ADAL" clId="{8728DB7D-A4F3-0949-9CDA-5F799215811F}" dt="2021-12-08T05:44:12.605" v="6516" actId="20577"/>
          <ac:spMkLst>
            <pc:docMk/>
            <pc:sldMk cId="2293023965" sldId="288"/>
            <ac:spMk id="2" creationId="{D8A456CC-F174-0F4E-95E5-2CE0B6045892}"/>
          </ac:spMkLst>
        </pc:spChg>
        <pc:spChg chg="mod">
          <ac:chgData name="日比　浩喜" userId="60aab5a2-434d-449a-ad0a-98a77e1a2f44" providerId="ADAL" clId="{8728DB7D-A4F3-0949-9CDA-5F799215811F}" dt="2021-12-08T05:48:20.139" v="6648" actId="20577"/>
          <ac:spMkLst>
            <pc:docMk/>
            <pc:sldMk cId="2293023965" sldId="288"/>
            <ac:spMk id="3" creationId="{14CCA855-C602-3E4B-93AD-FC6AC0F0CB13}"/>
          </ac:spMkLst>
        </pc:spChg>
        <pc:spChg chg="add mod">
          <ac:chgData name="日比　浩喜" userId="60aab5a2-434d-449a-ad0a-98a77e1a2f44" providerId="ADAL" clId="{8728DB7D-A4F3-0949-9CDA-5F799215811F}" dt="2021-12-08T05:48:28.868" v="6650" actId="1076"/>
          <ac:spMkLst>
            <pc:docMk/>
            <pc:sldMk cId="2293023965" sldId="288"/>
            <ac:spMk id="6" creationId="{BE98613E-5401-0E49-A9A4-9073006EB609}"/>
          </ac:spMkLst>
        </pc:spChg>
        <pc:spChg chg="add mod">
          <ac:chgData name="日比　浩喜" userId="60aab5a2-434d-449a-ad0a-98a77e1a2f44" providerId="ADAL" clId="{8728DB7D-A4F3-0949-9CDA-5F799215811F}" dt="2021-12-08T05:49:03.092" v="6661" actId="14100"/>
          <ac:spMkLst>
            <pc:docMk/>
            <pc:sldMk cId="2293023965" sldId="288"/>
            <ac:spMk id="9" creationId="{F7B16F08-8FE5-FB44-8A4B-65B5F89E11DC}"/>
          </ac:spMkLst>
        </pc:spChg>
        <pc:picChg chg="add mod">
          <ac:chgData name="日比　浩喜" userId="60aab5a2-434d-449a-ad0a-98a77e1a2f44" providerId="ADAL" clId="{8728DB7D-A4F3-0949-9CDA-5F799215811F}" dt="2021-12-08T05:48:36.555" v="6653" actId="1076"/>
          <ac:picMkLst>
            <pc:docMk/>
            <pc:sldMk cId="2293023965" sldId="288"/>
            <ac:picMk id="5" creationId="{D89E34AA-9DC0-534A-B78A-5F47C98754E7}"/>
          </ac:picMkLst>
        </pc:picChg>
        <pc:picChg chg="add mod">
          <ac:chgData name="日比　浩喜" userId="60aab5a2-434d-449a-ad0a-98a77e1a2f44" providerId="ADAL" clId="{8728DB7D-A4F3-0949-9CDA-5F799215811F}" dt="2021-12-08T05:48:40.966" v="6654" actId="1076"/>
          <ac:picMkLst>
            <pc:docMk/>
            <pc:sldMk cId="2293023965" sldId="288"/>
            <ac:picMk id="8" creationId="{24186B6F-8EE1-9548-B6AC-06302602F331}"/>
          </ac:picMkLst>
        </pc:picChg>
      </pc:sldChg>
      <pc:sldChg chg="addSp delSp modSp add mod">
        <pc:chgData name="日比　浩喜" userId="60aab5a2-434d-449a-ad0a-98a77e1a2f44" providerId="ADAL" clId="{8728DB7D-A4F3-0949-9CDA-5F799215811F}" dt="2021-12-08T06:08:28.714" v="7072" actId="1076"/>
        <pc:sldMkLst>
          <pc:docMk/>
          <pc:sldMk cId="3808633687" sldId="289"/>
        </pc:sldMkLst>
        <pc:spChg chg="add del mod">
          <ac:chgData name="日比　浩喜" userId="60aab5a2-434d-449a-ad0a-98a77e1a2f44" providerId="ADAL" clId="{8728DB7D-A4F3-0949-9CDA-5F799215811F}" dt="2021-12-08T06:02:42.228" v="7013" actId="478"/>
          <ac:spMkLst>
            <pc:docMk/>
            <pc:sldMk cId="3808633687" sldId="289"/>
            <ac:spMk id="7" creationId="{7E56B56B-3087-0443-ACA6-528F2BBEE4BD}"/>
          </ac:spMkLst>
        </pc:spChg>
        <pc:picChg chg="add mod">
          <ac:chgData name="日比　浩喜" userId="60aab5a2-434d-449a-ad0a-98a77e1a2f44" providerId="ADAL" clId="{8728DB7D-A4F3-0949-9CDA-5F799215811F}" dt="2021-12-08T06:08:28.714" v="7072" actId="1076"/>
          <ac:picMkLst>
            <pc:docMk/>
            <pc:sldMk cId="3808633687" sldId="289"/>
            <ac:picMk id="4" creationId="{59E5027D-128E-804C-8CD4-DA89DBDA7293}"/>
          </ac:picMkLst>
        </pc:picChg>
        <pc:picChg chg="del mod">
          <ac:chgData name="日比　浩喜" userId="60aab5a2-434d-449a-ad0a-98a77e1a2f44" providerId="ADAL" clId="{8728DB7D-A4F3-0949-9CDA-5F799215811F}" dt="2021-12-08T06:02:39.617" v="7012" actId="478"/>
          <ac:picMkLst>
            <pc:docMk/>
            <pc:sldMk cId="3808633687" sldId="289"/>
            <ac:picMk id="5" creationId="{EAF54F22-A362-C141-A7C7-8BE267C4371A}"/>
          </ac:picMkLst>
        </pc:picChg>
        <pc:picChg chg="add del mod">
          <ac:chgData name="日比　浩喜" userId="60aab5a2-434d-449a-ad0a-98a77e1a2f44" providerId="ADAL" clId="{8728DB7D-A4F3-0949-9CDA-5F799215811F}" dt="2021-12-08T06:05:18.558" v="7025"/>
          <ac:picMkLst>
            <pc:docMk/>
            <pc:sldMk cId="3808633687" sldId="289"/>
            <ac:picMk id="9" creationId="{B6D238C3-D511-784C-914A-EFDFE08E03EA}"/>
          </ac:picMkLst>
        </pc:picChg>
        <pc:picChg chg="add del mod">
          <ac:chgData name="日比　浩喜" userId="60aab5a2-434d-449a-ad0a-98a77e1a2f44" providerId="ADAL" clId="{8728DB7D-A4F3-0949-9CDA-5F799215811F}" dt="2021-12-08T06:05:18.558" v="7025"/>
          <ac:picMkLst>
            <pc:docMk/>
            <pc:sldMk cId="3808633687" sldId="289"/>
            <ac:picMk id="11" creationId="{BC53FF94-F92B-9646-9D3F-9D94AE0AEBEF}"/>
          </ac:picMkLst>
        </pc:picChg>
      </pc:sldChg>
      <pc:sldChg chg="addSp delSp modSp new mod">
        <pc:chgData name="日比　浩喜" userId="60aab5a2-434d-449a-ad0a-98a77e1a2f44" providerId="ADAL" clId="{8728DB7D-A4F3-0949-9CDA-5F799215811F}" dt="2021-12-08T06:05:44.891" v="7037"/>
        <pc:sldMkLst>
          <pc:docMk/>
          <pc:sldMk cId="2458874351" sldId="290"/>
        </pc:sldMkLst>
        <pc:spChg chg="mod">
          <ac:chgData name="日比　浩喜" userId="60aab5a2-434d-449a-ad0a-98a77e1a2f44" providerId="ADAL" clId="{8728DB7D-A4F3-0949-9CDA-5F799215811F}" dt="2021-12-08T06:05:44.891" v="7037"/>
          <ac:spMkLst>
            <pc:docMk/>
            <pc:sldMk cId="2458874351" sldId="290"/>
            <ac:spMk id="2" creationId="{DD1C0575-57B1-FE48-BA3F-F1EB7C2E41D3}"/>
          </ac:spMkLst>
        </pc:spChg>
        <pc:spChg chg="del">
          <ac:chgData name="日比　浩喜" userId="60aab5a2-434d-449a-ad0a-98a77e1a2f44" providerId="ADAL" clId="{8728DB7D-A4F3-0949-9CDA-5F799215811F}" dt="2021-12-08T06:05:25.436" v="7027"/>
          <ac:spMkLst>
            <pc:docMk/>
            <pc:sldMk cId="2458874351" sldId="290"/>
            <ac:spMk id="3" creationId="{0ECEEF44-D8BA-8548-99C2-6D9714F5038C}"/>
          </ac:spMkLst>
        </pc:spChg>
        <pc:picChg chg="add mod">
          <ac:chgData name="日比　浩喜" userId="60aab5a2-434d-449a-ad0a-98a77e1a2f44" providerId="ADAL" clId="{8728DB7D-A4F3-0949-9CDA-5F799215811F}" dt="2021-12-08T06:05:33.454" v="7036" actId="1076"/>
          <ac:picMkLst>
            <pc:docMk/>
            <pc:sldMk cId="2458874351" sldId="290"/>
            <ac:picMk id="5" creationId="{79E04B57-CBA0-3E40-BD12-D5D4BE6D5D36}"/>
          </ac:picMkLst>
        </pc:picChg>
        <pc:picChg chg="add mod">
          <ac:chgData name="日比　浩喜" userId="60aab5a2-434d-449a-ad0a-98a77e1a2f44" providerId="ADAL" clId="{8728DB7D-A4F3-0949-9CDA-5F799215811F}" dt="2021-12-08T06:05:32.383" v="7035" actId="1076"/>
          <ac:picMkLst>
            <pc:docMk/>
            <pc:sldMk cId="2458874351" sldId="290"/>
            <ac:picMk id="7" creationId="{75054CF0-57D6-3346-AE33-9BD24BDE6587}"/>
          </ac:picMkLst>
        </pc:picChg>
      </pc:sldChg>
      <pc:sldChg chg="addSp delSp modSp new mod">
        <pc:chgData name="日比　浩喜" userId="60aab5a2-434d-449a-ad0a-98a77e1a2f44" providerId="ADAL" clId="{8728DB7D-A4F3-0949-9CDA-5F799215811F}" dt="2021-12-08T06:06:38.853" v="7064" actId="1076"/>
        <pc:sldMkLst>
          <pc:docMk/>
          <pc:sldMk cId="588653521" sldId="291"/>
        </pc:sldMkLst>
        <pc:spChg chg="mod">
          <ac:chgData name="日比　浩喜" userId="60aab5a2-434d-449a-ad0a-98a77e1a2f44" providerId="ADAL" clId="{8728DB7D-A4F3-0949-9CDA-5F799215811F}" dt="2021-12-08T06:06:35.684" v="7063" actId="20577"/>
          <ac:spMkLst>
            <pc:docMk/>
            <pc:sldMk cId="588653521" sldId="291"/>
            <ac:spMk id="2" creationId="{CC9A0A49-0BC8-F748-8200-723639A434E5}"/>
          </ac:spMkLst>
        </pc:spChg>
        <pc:spChg chg="del">
          <ac:chgData name="日比　浩喜" userId="60aab5a2-434d-449a-ad0a-98a77e1a2f44" providerId="ADAL" clId="{8728DB7D-A4F3-0949-9CDA-5F799215811F}" dt="2021-12-08T06:06:13.923" v="7039"/>
          <ac:spMkLst>
            <pc:docMk/>
            <pc:sldMk cId="588653521" sldId="291"/>
            <ac:spMk id="3" creationId="{55C20E98-00E3-1649-9D37-0F504E507B31}"/>
          </ac:spMkLst>
        </pc:spChg>
        <pc:picChg chg="add mod">
          <ac:chgData name="日比　浩喜" userId="60aab5a2-434d-449a-ad0a-98a77e1a2f44" providerId="ADAL" clId="{8728DB7D-A4F3-0949-9CDA-5F799215811F}" dt="2021-12-08T06:06:38.853" v="7064" actId="1076"/>
          <ac:picMkLst>
            <pc:docMk/>
            <pc:sldMk cId="588653521" sldId="291"/>
            <ac:picMk id="5" creationId="{72B8FB59-E742-4F4B-90CA-C3CD434792EF}"/>
          </ac:picMkLst>
        </pc:picChg>
      </pc:sldChg>
      <pc:sldChg chg="addSp delSp modSp add mod">
        <pc:chgData name="日比　浩喜" userId="60aab5a2-434d-449a-ad0a-98a77e1a2f44" providerId="ADAL" clId="{8728DB7D-A4F3-0949-9CDA-5F799215811F}" dt="2021-12-08T06:07:37.836" v="7071" actId="1076"/>
        <pc:sldMkLst>
          <pc:docMk/>
          <pc:sldMk cId="1632904121" sldId="292"/>
        </pc:sldMkLst>
        <pc:spChg chg="add del mod">
          <ac:chgData name="日比　浩喜" userId="60aab5a2-434d-449a-ad0a-98a77e1a2f44" providerId="ADAL" clId="{8728DB7D-A4F3-0949-9CDA-5F799215811F}" dt="2021-12-08T06:07:32.774" v="7067"/>
          <ac:spMkLst>
            <pc:docMk/>
            <pc:sldMk cId="1632904121" sldId="292"/>
            <ac:spMk id="4" creationId="{67350CC8-C263-3547-99A0-5107CD73F01E}"/>
          </ac:spMkLst>
        </pc:spChg>
        <pc:picChg chg="del">
          <ac:chgData name="日比　浩喜" userId="60aab5a2-434d-449a-ad0a-98a77e1a2f44" providerId="ADAL" clId="{8728DB7D-A4F3-0949-9CDA-5F799215811F}" dt="2021-12-08T06:07:28.257" v="7066" actId="478"/>
          <ac:picMkLst>
            <pc:docMk/>
            <pc:sldMk cId="1632904121" sldId="292"/>
            <ac:picMk id="5" creationId="{EAF54F22-A362-C141-A7C7-8BE267C4371A}"/>
          </ac:picMkLst>
        </pc:picChg>
        <pc:picChg chg="add mod">
          <ac:chgData name="日比　浩喜" userId="60aab5a2-434d-449a-ad0a-98a77e1a2f44" providerId="ADAL" clId="{8728DB7D-A4F3-0949-9CDA-5F799215811F}" dt="2021-12-08T06:07:37.836" v="7071" actId="1076"/>
          <ac:picMkLst>
            <pc:docMk/>
            <pc:sldMk cId="1632904121" sldId="292"/>
            <ac:picMk id="7" creationId="{9B1D9EAE-8578-EA45-AE51-67D1625C3E7C}"/>
          </ac:picMkLst>
        </pc:picChg>
      </pc:sldChg>
      <pc:sldMasterChg chg="modSp modSldLayout">
        <pc:chgData name="日比　浩喜" userId="60aab5a2-434d-449a-ad0a-98a77e1a2f44" providerId="ADAL" clId="{8728DB7D-A4F3-0949-9CDA-5F799215811F}" dt="2021-12-03T08:43:35.895" v="2121" actId="2710"/>
        <pc:sldMasterMkLst>
          <pc:docMk/>
          <pc:sldMasterMk cId="65343894" sldId="2147483648"/>
        </pc:sldMasterMkLst>
        <pc:spChg chg="mod">
          <ac:chgData name="日比　浩喜" userId="60aab5a2-434d-449a-ad0a-98a77e1a2f44" providerId="ADAL" clId="{8728DB7D-A4F3-0949-9CDA-5F799215811F}" dt="2021-11-30T08:39:47.741" v="8" actId="403"/>
          <ac:spMkLst>
            <pc:docMk/>
            <pc:sldMasterMk cId="65343894" sldId="2147483648"/>
            <ac:spMk id="2" creationId="{20A8D30B-37F1-5548-A53A-0830A9F6E2B6}"/>
          </ac:spMkLst>
        </pc:spChg>
        <pc:spChg chg="mod">
          <ac:chgData name="日比　浩喜" userId="60aab5a2-434d-449a-ad0a-98a77e1a2f44" providerId="ADAL" clId="{8728DB7D-A4F3-0949-9CDA-5F799215811F}" dt="2021-12-03T08:43:35.895" v="2121" actId="2710"/>
          <ac:spMkLst>
            <pc:docMk/>
            <pc:sldMasterMk cId="65343894" sldId="2147483648"/>
            <ac:spMk id="3" creationId="{A97E9DAB-FCB6-B548-9DC2-3E356052BFB2}"/>
          </ac:spMkLst>
        </pc:spChg>
        <pc:sldLayoutChg chg="modSp">
          <pc:chgData name="日比　浩喜" userId="60aab5a2-434d-449a-ad0a-98a77e1a2f44" providerId="ADAL" clId="{8728DB7D-A4F3-0949-9CDA-5F799215811F}" dt="2021-11-30T08:40:41.258" v="17" actId="403"/>
          <pc:sldLayoutMkLst>
            <pc:docMk/>
            <pc:sldMasterMk cId="65343894" sldId="2147483648"/>
            <pc:sldLayoutMk cId="1144296610" sldId="2147483650"/>
          </pc:sldLayoutMkLst>
          <pc:spChg chg="mod">
            <ac:chgData name="日比　浩喜" userId="60aab5a2-434d-449a-ad0a-98a77e1a2f44" providerId="ADAL" clId="{8728DB7D-A4F3-0949-9CDA-5F799215811F}" dt="2021-11-30T08:40:41.258" v="17" actId="403"/>
            <ac:spMkLst>
              <pc:docMk/>
              <pc:sldMasterMk cId="65343894" sldId="2147483648"/>
              <pc:sldLayoutMk cId="1144296610" sldId="2147483650"/>
              <ac:spMk id="2" creationId="{C31265A0-4E4E-8C43-9264-645E5173B683}"/>
            </ac:spMkLst>
          </pc:spChg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2387197-6D2B-204E-A6BB-DD0AE65D3B93}"/>
              </a:ext>
            </a:extLst>
          </p:cNvPr>
          <p:cNvSpPr/>
          <p:nvPr userDrawn="1"/>
        </p:nvSpPr>
        <p:spPr>
          <a:xfrm>
            <a:off x="0" y="-1"/>
            <a:ext cx="9144000" cy="5640015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77DECE8-B85A-3D4D-9D22-766AF54FB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562" y="1313655"/>
            <a:ext cx="7685590" cy="2387600"/>
          </a:xfrm>
        </p:spPr>
        <p:txBody>
          <a:bodyPr anchor="ctr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8715A96-E94F-754C-A2BF-6E6589528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63" y="3701256"/>
            <a:ext cx="7685589" cy="1217985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7469804A-4933-8B44-8E1D-373B79C96FC8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74562" y="5777041"/>
            <a:ext cx="7685590" cy="917575"/>
          </a:xfrm>
        </p:spPr>
        <p:txBody>
          <a:bodyPr anchor="ctr"/>
          <a:lstStyle>
            <a:lvl1pPr marL="0" indent="0">
              <a:buNone/>
              <a:defRPr/>
            </a:lvl1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202393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6E7F76-C0C5-264D-8CF9-735A8CCF1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8925E1B-1FA6-3B4A-AF69-45F044413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4B0B41D-1313-B543-82F2-91CA7C5D2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340F5-3023-3148-A5AE-1F45ED8E88F7}" type="datetimeFigureOut">
              <a:rPr kumimoji="1" lang="ja-JP" altLang="en-US" smtClean="0"/>
              <a:t>2021/12/8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C54598D-CC8D-F741-A1B2-77D40B626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AA40A23-5B44-D248-801F-55079D8FE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C31B9-6B40-4E4C-8811-165105F161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7767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84CC4B2-0075-184D-AD9D-BD43934162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F2DD8FC-7C65-324C-9A55-6007C033F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C134907-EE9C-3B4F-BD68-6E6EB4236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340F5-3023-3148-A5AE-1F45ED8E88F7}" type="datetimeFigureOut">
              <a:rPr kumimoji="1" lang="ja-JP" altLang="en-US" smtClean="0"/>
              <a:t>2021/12/8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8E93F5-98DA-A64A-858B-45F09DFD7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71A06FF-D3D0-9141-952B-68F950086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C31B9-6B40-4E4C-8811-165105F161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7436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3396C77-F928-814F-8721-77818A171F3F}"/>
              </a:ext>
            </a:extLst>
          </p:cNvPr>
          <p:cNvSpPr/>
          <p:nvPr userDrawn="1"/>
        </p:nvSpPr>
        <p:spPr>
          <a:xfrm>
            <a:off x="0" y="1"/>
            <a:ext cx="9144000" cy="868102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31265A0-4E4E-8C43-9264-645E5173B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715E235-F53B-714E-AB8B-FA8B3A0C5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7B9476-3725-4C4E-B1E4-128ACD2A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340F5-3023-3148-A5AE-1F45ED8E88F7}" type="datetimeFigureOut">
              <a:rPr kumimoji="1" lang="ja-JP" altLang="en-US" smtClean="0"/>
              <a:t>2021/12/8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C0C5D1-B4F6-3C40-A50D-19DB7054C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8F94305-C961-B740-BFEB-598864F5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C31B9-6B40-4E4C-8811-165105F161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4296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2EABAB-2266-B64A-9B3B-ACAD34C78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1CAF42C-55E2-7047-8B31-4318F7F17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36D53EA-E9EE-D145-B03A-591AFAAD3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340F5-3023-3148-A5AE-1F45ED8E88F7}" type="datetimeFigureOut">
              <a:rPr kumimoji="1" lang="ja-JP" altLang="en-US" smtClean="0"/>
              <a:t>2021/12/8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C396875-7E4E-EA4F-984C-4C7DB3ED4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0DAE509-82C8-0941-9C73-7E433E24F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C31B9-6B40-4E4C-8811-165105F161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8966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694B74-C934-3D4A-910D-FB053C51A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74BF0C9-FF64-434D-9835-E7829924AA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742EE5E-632F-0D49-8EAE-3DC96F4AD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83167A8-8F8C-2D44-B8FC-D8CD2F2B4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340F5-3023-3148-A5AE-1F45ED8E88F7}" type="datetimeFigureOut">
              <a:rPr kumimoji="1" lang="ja-JP" altLang="en-US" smtClean="0"/>
              <a:t>2021/12/8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2322C7-FD1E-2C4C-BD84-28BC98CB6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312C2F0-09EF-C444-A63E-82CA32CE0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C31B9-6B40-4E4C-8811-165105F161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1261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FC3F33-83CE-354F-BC03-F7FA98952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F290724-210C-B041-AEAB-54CC8F86C6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CA01D0D-5C08-F041-96D3-D97F70AD07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ACA0901-E6E2-D440-8379-35CFA423BD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114DF46-CCF8-E74D-89E9-D483571FFC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A13E879-AFC1-9748-BCB4-1FAC3A1D0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340F5-3023-3148-A5AE-1F45ED8E88F7}" type="datetimeFigureOut">
              <a:rPr kumimoji="1" lang="ja-JP" altLang="en-US" smtClean="0"/>
              <a:t>2021/12/8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986D510-4762-304E-A2C8-4ED2CFCC3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5B9DC27-12C3-814A-B58B-E807A9119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C31B9-6B40-4E4C-8811-165105F161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9338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9CD85E-DAB7-304A-9AA1-CAD016385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E859B00-F184-1848-81E2-75E809ADC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340F5-3023-3148-A5AE-1F45ED8E88F7}" type="datetimeFigureOut">
              <a:rPr kumimoji="1" lang="ja-JP" altLang="en-US" smtClean="0"/>
              <a:t>2021/12/8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7C5BAC0-0CBF-9C4C-9809-D66FA5162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073B52A-8ECF-E247-BE27-F13F3B0C6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C31B9-6B40-4E4C-8811-165105F161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3287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E39C7D7-4574-C140-BE50-273EADA6A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340F5-3023-3148-A5AE-1F45ED8E88F7}" type="datetimeFigureOut">
              <a:rPr kumimoji="1" lang="ja-JP" altLang="en-US" smtClean="0"/>
              <a:t>2021/12/8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F61DB5D-69AF-6440-AF0C-068E08DBB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FF6409D-0A82-5B44-AB48-552D0D91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C31B9-6B40-4E4C-8811-165105F161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021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B6DB4A-8820-5042-81C7-A92E0FA4D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C015F8F-4683-354F-A719-FD47264C1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68EBC18-E266-094F-931C-FBE5C57966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84E665-BD02-B34C-AEB6-CA260CC9E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340F5-3023-3148-A5AE-1F45ED8E88F7}" type="datetimeFigureOut">
              <a:rPr kumimoji="1" lang="ja-JP" altLang="en-US" smtClean="0"/>
              <a:t>2021/12/8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CF1769B-DECF-E543-8E5F-D96FE3971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5A46428-8B12-DA4E-847A-B2453519F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C31B9-6B40-4E4C-8811-165105F161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1794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900B7-6752-4644-ABB2-3A11B7392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54968CF-5361-554E-9D3E-E447783C8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A74AAC3-4004-3346-86F4-7D6819F612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70927A8-82D1-F64B-99E7-43766F90A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340F5-3023-3148-A5AE-1F45ED8E88F7}" type="datetimeFigureOut">
              <a:rPr kumimoji="1" lang="ja-JP" altLang="en-US" smtClean="0"/>
              <a:t>2021/12/8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B6F7CC0-45D3-4843-92DE-112206ABD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8BB2710-B6F8-BD42-94EB-54DF9F481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C31B9-6B40-4E4C-8811-165105F161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0860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0A8D30B-37F1-5548-A53A-0830A9F6E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474" y="18256"/>
            <a:ext cx="8571053" cy="849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97E9DAB-FCB6-B548-9DC2-3E356052BF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6474" y="1203767"/>
            <a:ext cx="8571053" cy="52891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5927E98-2399-054B-A67E-3D8E163C05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928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ea typeface="ヒラギノ角ゴシック W4" panose="020B0400000000000000" pitchFamily="34" charset="-128"/>
              </a:defRPr>
            </a:lvl1pPr>
          </a:lstStyle>
          <a:p>
            <a:fld id="{E8D340F5-3023-3148-A5AE-1F45ED8E88F7}" type="datetimeFigureOut">
              <a:rPr lang="ja-JP" altLang="en-US" smtClean="0"/>
              <a:pPr/>
              <a:t>2021/12/8</a:t>
            </a:fld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52D61FD-C57D-204C-B176-33DABEEDFC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492874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aseline="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ea typeface="ヒラギノ角ゴシック W4" panose="020B0400000000000000" pitchFamily="34" charset="-128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C696DF-56CB-4B4B-B8A5-2B8A1EB111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64928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ea typeface="ヒラギノ角ゴシック W4" panose="020B0400000000000000" pitchFamily="34" charset="-128"/>
              </a:defRPr>
            </a:lvl1pPr>
          </a:lstStyle>
          <a:p>
            <a:fld id="{EB1C31B9-6B40-4E4C-8811-165105F161A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534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kumimoji="1" sz="3200" kern="1200" baseline="0">
          <a:solidFill>
            <a:schemeClr val="tx1"/>
          </a:solidFill>
          <a:latin typeface="Segoe UI" panose="020B0502040204020203" pitchFamily="34" charset="0"/>
          <a:ea typeface="ヒラギノ角ゴシック W4" panose="020B0400000000000000" pitchFamily="34" charset="-128"/>
          <a:cs typeface="+mj-cs"/>
        </a:defRPr>
      </a:lvl1pPr>
    </p:titleStyle>
    <p:bodyStyle>
      <a:lvl1pPr marL="171446" indent="-171446" algn="l" defTabSz="685783" rtl="0" eaLnBrk="1" latinLnBrk="0" hangingPunct="1">
        <a:lnSpc>
          <a:spcPct val="10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defRPr kumimoji="1" sz="2800" kern="1200" baseline="0">
          <a:solidFill>
            <a:schemeClr val="tx1"/>
          </a:solidFill>
          <a:latin typeface="Segoe UI" panose="020B0502040204020203" pitchFamily="34" charset="0"/>
          <a:ea typeface="ヒラギノ角ゴシック W4" panose="020B0400000000000000" pitchFamily="34" charset="-128"/>
          <a:cs typeface="+mn-cs"/>
        </a:defRPr>
      </a:lvl1pPr>
      <a:lvl2pPr marL="514337" indent="-171446" algn="l" defTabSz="685783" rtl="0" eaLnBrk="1" latinLnBrk="0" hangingPunct="1">
        <a:lnSpc>
          <a:spcPct val="100000"/>
        </a:lnSpc>
        <a:spcBef>
          <a:spcPts val="375"/>
        </a:spcBef>
        <a:buClr>
          <a:schemeClr val="accent1"/>
        </a:buClr>
        <a:buFont typeface="Arial" panose="020B0604020202020204" pitchFamily="34" charset="0"/>
        <a:buChar char="•"/>
        <a:defRPr kumimoji="1" sz="2400" kern="1200" baseline="0">
          <a:solidFill>
            <a:schemeClr val="tx1"/>
          </a:solidFill>
          <a:latin typeface="Segoe UI" panose="020B0502040204020203" pitchFamily="34" charset="0"/>
          <a:ea typeface="ヒラギノ角ゴシック W4" panose="020B0400000000000000" pitchFamily="34" charset="-128"/>
          <a:cs typeface="+mn-cs"/>
        </a:defRPr>
      </a:lvl2pPr>
      <a:lvl3pPr marL="857228" indent="-171446" algn="l" defTabSz="685783" rtl="0" eaLnBrk="1" latinLnBrk="0" hangingPunct="1">
        <a:lnSpc>
          <a:spcPct val="100000"/>
        </a:lnSpc>
        <a:spcBef>
          <a:spcPts val="375"/>
        </a:spcBef>
        <a:buClr>
          <a:schemeClr val="accent1"/>
        </a:buClr>
        <a:buFont typeface="Arial" panose="020B0604020202020204" pitchFamily="34" charset="0"/>
        <a:buChar char="•"/>
        <a:defRPr kumimoji="1" sz="2000" kern="1200" baseline="0">
          <a:solidFill>
            <a:schemeClr val="tx1"/>
          </a:solidFill>
          <a:latin typeface="Segoe UI" panose="020B0502040204020203" pitchFamily="34" charset="0"/>
          <a:ea typeface="ヒラギノ角ゴシック W4" panose="020B0400000000000000" pitchFamily="34" charset="-128"/>
          <a:cs typeface="+mn-cs"/>
        </a:defRPr>
      </a:lvl3pPr>
      <a:lvl4pPr marL="1200120" indent="-171446" algn="l" defTabSz="685783" rtl="0" eaLnBrk="1" latinLnBrk="0" hangingPunct="1">
        <a:lnSpc>
          <a:spcPct val="100000"/>
        </a:lnSpc>
        <a:spcBef>
          <a:spcPts val="375"/>
        </a:spcBef>
        <a:buClr>
          <a:schemeClr val="accent1"/>
        </a:buClr>
        <a:buFont typeface="Arial" panose="020B0604020202020204" pitchFamily="34" charset="0"/>
        <a:buChar char="•"/>
        <a:defRPr kumimoji="1" sz="1800" kern="1200" baseline="0">
          <a:solidFill>
            <a:schemeClr val="tx1"/>
          </a:solidFill>
          <a:latin typeface="Segoe UI" panose="020B0502040204020203" pitchFamily="34" charset="0"/>
          <a:ea typeface="ヒラギノ角ゴシック W4" panose="020B0400000000000000" pitchFamily="34" charset="-128"/>
          <a:cs typeface="+mn-cs"/>
        </a:defRPr>
      </a:lvl4pPr>
      <a:lvl5pPr marL="1543012" indent="-171446" algn="l" defTabSz="685783" rtl="0" eaLnBrk="1" latinLnBrk="0" hangingPunct="1">
        <a:lnSpc>
          <a:spcPct val="100000"/>
        </a:lnSpc>
        <a:spcBef>
          <a:spcPts val="375"/>
        </a:spcBef>
        <a:buClr>
          <a:schemeClr val="accent1"/>
        </a:buClr>
        <a:buFont typeface="Arial" panose="020B0604020202020204" pitchFamily="34" charset="0"/>
        <a:buChar char="•"/>
        <a:defRPr kumimoji="1" sz="1800" kern="1200" baseline="0">
          <a:solidFill>
            <a:schemeClr val="tx1"/>
          </a:solidFill>
          <a:latin typeface="Segoe UI" panose="020B0502040204020203" pitchFamily="34" charset="0"/>
          <a:ea typeface="ヒラギノ角ゴシック W4" panose="020B0400000000000000" pitchFamily="34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FFE2194-23D5-7942-B881-9963B299C4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ja-JP" sz="5400" dirty="0" err="1"/>
              <a:t>PyTorch</a:t>
            </a:r>
            <a:r>
              <a:rPr lang="en-US" altLang="ja-JP" sz="5400" dirty="0"/>
              <a:t> Group Study</a:t>
            </a:r>
            <a:endParaRPr kumimoji="1" lang="ja-JP" altLang="en-US" sz="540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4273D97-346A-2C4D-9BAC-56144AF75E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63" y="3701255"/>
            <a:ext cx="7685589" cy="1217985"/>
          </a:xfrm>
        </p:spPr>
        <p:txBody>
          <a:bodyPr>
            <a:normAutofit/>
          </a:bodyPr>
          <a:lstStyle/>
          <a:p>
            <a:r>
              <a:rPr lang="en-US" altLang="ja-JP" sz="3200" dirty="0"/>
              <a:t>Week 8  Section 6.1~6.3</a:t>
            </a:r>
            <a:endParaRPr lang="ja-JP" altLang="en-US" sz="320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5A6D18C-6F50-CE4C-9E6E-617256FA838B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altLang="ja-JP" dirty="0"/>
              <a:t>Inoue lab.  M1  Koki </a:t>
            </a:r>
            <a:r>
              <a:rPr lang="en-US" altLang="ja-JP" dirty="0" err="1"/>
              <a:t>Hibi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7324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 descr="マップ&#10;&#10;自動的に生成された説明">
            <a:extLst>
              <a:ext uri="{FF2B5EF4-FFF2-40B4-BE49-F238E27FC236}">
                <a16:creationId xmlns:a16="http://schemas.microsoft.com/office/drawing/2014/main" id="{24186B6F-8EE1-9548-B6AC-06302602F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0754" y="3544201"/>
            <a:ext cx="3473246" cy="241737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D8A456CC-F174-0F4E-95E5-2CE0B6045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Word Embeddings (Vectors)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4CCA855-C602-3E4B-93AD-FC6AC0F0C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Distributed representation</a:t>
            </a:r>
          </a:p>
          <a:p>
            <a:endParaRPr lang="en-US" altLang="ja-JP" dirty="0"/>
          </a:p>
          <a:p>
            <a:r>
              <a:rPr lang="en-US" altLang="ja-JP" dirty="0"/>
              <a:t>Word2vec is popular</a:t>
            </a:r>
            <a:br>
              <a:rPr lang="en-US" altLang="ja-JP" dirty="0"/>
            </a:br>
            <a:r>
              <a:rPr lang="en-US" altLang="ja-JP" dirty="0"/>
              <a:t>Can guess the missing words in sentences.</a:t>
            </a:r>
            <a:endParaRPr kumimoji="1" lang="ja-JP" altLang="en-US"/>
          </a:p>
        </p:txBody>
      </p:sp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D89E34AA-9DC0-534A-B78A-5F47C9875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44201"/>
            <a:ext cx="5947408" cy="2317172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E98613E-5401-0E49-A9A4-9073006EB609}"/>
              </a:ext>
            </a:extLst>
          </p:cNvPr>
          <p:cNvSpPr txBox="1"/>
          <p:nvPr/>
        </p:nvSpPr>
        <p:spPr>
          <a:xfrm>
            <a:off x="976275" y="6072704"/>
            <a:ext cx="39894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https://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dev.classmethod.jp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/articles/mrmo-ml-20190920/</a:t>
            </a:r>
            <a:endParaRPr kumimoji="1" lang="ja-JP" altLang="en-US" sz="12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7B16F08-8FE5-FB44-8A4B-65B5F89E11DC}"/>
              </a:ext>
            </a:extLst>
          </p:cNvPr>
          <p:cNvSpPr txBox="1"/>
          <p:nvPr/>
        </p:nvSpPr>
        <p:spPr>
          <a:xfrm>
            <a:off x="6273801" y="6000583"/>
            <a:ext cx="287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ja-JP" sz="1200" dirty="0"/>
              <a:t>https://</a:t>
            </a:r>
            <a:r>
              <a:rPr lang="en" altLang="ja-JP" sz="1200" dirty="0" err="1"/>
              <a:t>towardsdatascience.com</a:t>
            </a:r>
            <a:r>
              <a:rPr lang="en" altLang="ja-JP" sz="1200" dirty="0"/>
              <a:t>/understanding-word2vec-embedding-in-practice-3e9b8985953</a:t>
            </a:r>
            <a:endParaRPr kumimoji="1" lang="ja-JP" altLang="en-US" sz="16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93023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E5B4531E-B1F7-2543-9667-CF818D374D0F}"/>
              </a:ext>
            </a:extLst>
          </p:cNvPr>
          <p:cNvSpPr/>
          <p:nvPr/>
        </p:nvSpPr>
        <p:spPr>
          <a:xfrm>
            <a:off x="4809638" y="2088618"/>
            <a:ext cx="3565425" cy="3498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99C99A7E-0A92-0C4A-81D8-F304D31E65E4}"/>
              </a:ext>
            </a:extLst>
          </p:cNvPr>
          <p:cNvSpPr/>
          <p:nvPr/>
        </p:nvSpPr>
        <p:spPr>
          <a:xfrm>
            <a:off x="4586942" y="2227314"/>
            <a:ext cx="3565425" cy="3498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30BD488-CACD-8D42-92E8-13AB15DC366A}"/>
              </a:ext>
            </a:extLst>
          </p:cNvPr>
          <p:cNvSpPr/>
          <p:nvPr/>
        </p:nvSpPr>
        <p:spPr>
          <a:xfrm>
            <a:off x="1185396" y="2096976"/>
            <a:ext cx="1054315" cy="3498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AA87F15-16D1-9B42-B76F-C0BD3A34FB9C}"/>
              </a:ext>
            </a:extLst>
          </p:cNvPr>
          <p:cNvSpPr/>
          <p:nvPr/>
        </p:nvSpPr>
        <p:spPr>
          <a:xfrm>
            <a:off x="962700" y="2240293"/>
            <a:ext cx="1054315" cy="3498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835F02A-B894-6E44-85F0-5AE5FB6F0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one-hot encoding</a:t>
            </a:r>
            <a:endParaRPr kumimoji="1" lang="ja-JP" altLang="en-US"/>
          </a:p>
        </p:txBody>
      </p:sp>
      <p:pic>
        <p:nvPicPr>
          <p:cNvPr id="4" name="図 3" descr="テーブル&#10;&#10;自動的に生成された説明">
            <a:extLst>
              <a:ext uri="{FF2B5EF4-FFF2-40B4-BE49-F238E27FC236}">
                <a16:creationId xmlns:a16="http://schemas.microsoft.com/office/drawing/2014/main" id="{1F85CA5E-E048-2D40-BB74-A07C500320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50" r="77193"/>
          <a:stretch/>
        </p:blipFill>
        <p:spPr>
          <a:xfrm>
            <a:off x="774485" y="2366010"/>
            <a:ext cx="1054315" cy="3498530"/>
          </a:xfrm>
          <a:prstGeom prst="rect">
            <a:avLst/>
          </a:prstGeom>
        </p:spPr>
      </p:pic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5AEAF94C-11D8-0E40-B229-AC3914BFEBD1}"/>
              </a:ext>
            </a:extLst>
          </p:cNvPr>
          <p:cNvCxnSpPr>
            <a:cxnSpLocks/>
          </p:cNvCxnSpPr>
          <p:nvPr/>
        </p:nvCxnSpPr>
        <p:spPr>
          <a:xfrm>
            <a:off x="468630" y="2583180"/>
            <a:ext cx="0" cy="33261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CD02514-3128-274B-9C34-0D641A1749F5}"/>
              </a:ext>
            </a:extLst>
          </p:cNvPr>
          <p:cNvSpPr txBox="1"/>
          <p:nvPr/>
        </p:nvSpPr>
        <p:spPr>
          <a:xfrm>
            <a:off x="179450" y="5998454"/>
            <a:ext cx="5950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ja-JP" sz="24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len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67557E0C-4CF9-5646-80CF-D91E9F827058}"/>
              </a:ext>
            </a:extLst>
          </p:cNvPr>
          <p:cNvCxnSpPr/>
          <p:nvPr/>
        </p:nvCxnSpPr>
        <p:spPr>
          <a:xfrm flipV="1">
            <a:off x="605790" y="1851660"/>
            <a:ext cx="548640" cy="5029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E9E46FC-D73F-D64F-B0C4-3ED6D651A337}"/>
              </a:ext>
            </a:extLst>
          </p:cNvPr>
          <p:cNvSpPr txBox="1"/>
          <p:nvPr/>
        </p:nvSpPr>
        <p:spPr>
          <a:xfrm>
            <a:off x="1065642" y="1417434"/>
            <a:ext cx="1526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batch size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pic>
        <p:nvPicPr>
          <p:cNvPr id="14" name="図 13" descr="テーブル&#10;&#10;自動的に生成された説明">
            <a:extLst>
              <a:ext uri="{FF2B5EF4-FFF2-40B4-BE49-F238E27FC236}">
                <a16:creationId xmlns:a16="http://schemas.microsoft.com/office/drawing/2014/main" id="{043CB3F3-7CC6-1D46-8A4D-0D6D3B164F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94" t="10850"/>
          <a:stretch/>
        </p:blipFill>
        <p:spPr>
          <a:xfrm>
            <a:off x="4412074" y="2366010"/>
            <a:ext cx="3587549" cy="3498530"/>
          </a:xfrm>
          <a:prstGeom prst="rect">
            <a:avLst/>
          </a:prstGeom>
        </p:spPr>
      </p:pic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5240F207-A44E-984F-A8A6-3D1AC7591BA7}"/>
              </a:ext>
            </a:extLst>
          </p:cNvPr>
          <p:cNvCxnSpPr/>
          <p:nvPr/>
        </p:nvCxnSpPr>
        <p:spPr>
          <a:xfrm>
            <a:off x="4309110" y="1851660"/>
            <a:ext cx="41948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60012BFC-28F0-7643-8653-154370265A15}"/>
              </a:ext>
            </a:extLst>
          </p:cNvPr>
          <p:cNvSpPr txBox="1"/>
          <p:nvPr/>
        </p:nvSpPr>
        <p:spPr>
          <a:xfrm>
            <a:off x="5692141" y="1285162"/>
            <a:ext cx="2961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vocab dim (25002)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20" name="右矢印 19">
            <a:extLst>
              <a:ext uri="{FF2B5EF4-FFF2-40B4-BE49-F238E27FC236}">
                <a16:creationId xmlns:a16="http://schemas.microsoft.com/office/drawing/2014/main" id="{1B4C5BD1-0800-5846-9071-D8743EBC0008}"/>
              </a:ext>
            </a:extLst>
          </p:cNvPr>
          <p:cNvSpPr/>
          <p:nvPr/>
        </p:nvSpPr>
        <p:spPr>
          <a:xfrm>
            <a:off x="2815862" y="3611880"/>
            <a:ext cx="1234440" cy="9486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EA01C11A-3400-2849-AC7B-7D846DD02FD4}"/>
              </a:ext>
            </a:extLst>
          </p:cNvPr>
          <p:cNvSpPr txBox="1"/>
          <p:nvPr/>
        </p:nvSpPr>
        <p:spPr>
          <a:xfrm>
            <a:off x="6019871" y="2268720"/>
            <a:ext cx="386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...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77AB16E0-E632-2D42-A478-B0DB432F18BA}"/>
              </a:ext>
            </a:extLst>
          </p:cNvPr>
          <p:cNvSpPr txBox="1"/>
          <p:nvPr/>
        </p:nvSpPr>
        <p:spPr>
          <a:xfrm>
            <a:off x="6012526" y="2713543"/>
            <a:ext cx="386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...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0AB92DCC-7DE8-D84F-B2BF-2CDA9C0F0C78}"/>
              </a:ext>
            </a:extLst>
          </p:cNvPr>
          <p:cNvSpPr txBox="1"/>
          <p:nvPr/>
        </p:nvSpPr>
        <p:spPr>
          <a:xfrm>
            <a:off x="5999155" y="3150215"/>
            <a:ext cx="386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...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2B131CEF-577B-F84E-AE0E-0D77FD686E53}"/>
              </a:ext>
            </a:extLst>
          </p:cNvPr>
          <p:cNvSpPr txBox="1"/>
          <p:nvPr/>
        </p:nvSpPr>
        <p:spPr>
          <a:xfrm>
            <a:off x="6012526" y="3571114"/>
            <a:ext cx="386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...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8F440115-7D36-5B4D-AFAA-4D52FE1A05DB}"/>
              </a:ext>
            </a:extLst>
          </p:cNvPr>
          <p:cNvSpPr txBox="1"/>
          <p:nvPr/>
        </p:nvSpPr>
        <p:spPr>
          <a:xfrm>
            <a:off x="6017627" y="4016562"/>
            <a:ext cx="386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...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CF51C500-73AA-F74C-B4CB-D3E6B34A7245}"/>
              </a:ext>
            </a:extLst>
          </p:cNvPr>
          <p:cNvSpPr txBox="1"/>
          <p:nvPr/>
        </p:nvSpPr>
        <p:spPr>
          <a:xfrm>
            <a:off x="6012526" y="4446236"/>
            <a:ext cx="386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...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91A2BAD6-CF5F-EE41-BC50-55E0CE06B3AE}"/>
              </a:ext>
            </a:extLst>
          </p:cNvPr>
          <p:cNvSpPr txBox="1"/>
          <p:nvPr/>
        </p:nvSpPr>
        <p:spPr>
          <a:xfrm>
            <a:off x="6019871" y="4868913"/>
            <a:ext cx="386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...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5AE8BE75-0587-E341-B5B4-CD4FA64E97A1}"/>
              </a:ext>
            </a:extLst>
          </p:cNvPr>
          <p:cNvSpPr txBox="1"/>
          <p:nvPr/>
        </p:nvSpPr>
        <p:spPr>
          <a:xfrm>
            <a:off x="6012526" y="5305585"/>
            <a:ext cx="386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...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59782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230024C-6397-A542-99B3-D3ED93B0B298}"/>
              </a:ext>
            </a:extLst>
          </p:cNvPr>
          <p:cNvSpPr/>
          <p:nvPr/>
        </p:nvSpPr>
        <p:spPr>
          <a:xfrm>
            <a:off x="6518276" y="2234116"/>
            <a:ext cx="2346831" cy="3648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6BDFF41-6578-2A42-B81B-143D28C56261}"/>
              </a:ext>
            </a:extLst>
          </p:cNvPr>
          <p:cNvSpPr/>
          <p:nvPr/>
        </p:nvSpPr>
        <p:spPr>
          <a:xfrm>
            <a:off x="6359079" y="2350126"/>
            <a:ext cx="2346831" cy="3648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E5B4531E-B1F7-2543-9667-CF818D374D0F}"/>
              </a:ext>
            </a:extLst>
          </p:cNvPr>
          <p:cNvSpPr/>
          <p:nvPr/>
        </p:nvSpPr>
        <p:spPr>
          <a:xfrm>
            <a:off x="1044498" y="2263643"/>
            <a:ext cx="3565425" cy="3498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99C99A7E-0A92-0C4A-81D8-F304D31E65E4}"/>
              </a:ext>
            </a:extLst>
          </p:cNvPr>
          <p:cNvSpPr/>
          <p:nvPr/>
        </p:nvSpPr>
        <p:spPr>
          <a:xfrm>
            <a:off x="821802" y="2402339"/>
            <a:ext cx="3565425" cy="3498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835F02A-B894-6E44-85F0-5AE5FB6F0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Embedding</a:t>
            </a:r>
            <a:endParaRPr kumimoji="1" lang="ja-JP" altLang="en-US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5AEAF94C-11D8-0E40-B229-AC3914BFEBD1}"/>
              </a:ext>
            </a:extLst>
          </p:cNvPr>
          <p:cNvCxnSpPr>
            <a:cxnSpLocks/>
          </p:cNvCxnSpPr>
          <p:nvPr/>
        </p:nvCxnSpPr>
        <p:spPr>
          <a:xfrm>
            <a:off x="317382" y="2541035"/>
            <a:ext cx="0" cy="33261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CD02514-3128-274B-9C34-0D641A1749F5}"/>
              </a:ext>
            </a:extLst>
          </p:cNvPr>
          <p:cNvSpPr txBox="1"/>
          <p:nvPr/>
        </p:nvSpPr>
        <p:spPr>
          <a:xfrm>
            <a:off x="28202" y="5956309"/>
            <a:ext cx="5950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ja-JP" sz="24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len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67557E0C-4CF9-5646-80CF-D91E9F827058}"/>
              </a:ext>
            </a:extLst>
          </p:cNvPr>
          <p:cNvCxnSpPr/>
          <p:nvPr/>
        </p:nvCxnSpPr>
        <p:spPr>
          <a:xfrm flipV="1">
            <a:off x="301369" y="1760723"/>
            <a:ext cx="548640" cy="5029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E9E46FC-D73F-D64F-B0C4-3ED6D651A337}"/>
              </a:ext>
            </a:extLst>
          </p:cNvPr>
          <p:cNvSpPr txBox="1"/>
          <p:nvPr/>
        </p:nvSpPr>
        <p:spPr>
          <a:xfrm>
            <a:off x="507109" y="1288159"/>
            <a:ext cx="1526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batch size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pic>
        <p:nvPicPr>
          <p:cNvPr id="14" name="図 13" descr="テーブル&#10;&#10;自動的に生成された説明">
            <a:extLst>
              <a:ext uri="{FF2B5EF4-FFF2-40B4-BE49-F238E27FC236}">
                <a16:creationId xmlns:a16="http://schemas.microsoft.com/office/drawing/2014/main" id="{043CB3F3-7CC6-1D46-8A4D-0D6D3B164F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94" t="10850"/>
          <a:stretch/>
        </p:blipFill>
        <p:spPr>
          <a:xfrm>
            <a:off x="646934" y="2541035"/>
            <a:ext cx="3587549" cy="3498530"/>
          </a:xfrm>
          <a:prstGeom prst="rect">
            <a:avLst/>
          </a:prstGeom>
        </p:spPr>
      </p:pic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5240F207-A44E-984F-A8A6-3D1AC7591BA7}"/>
              </a:ext>
            </a:extLst>
          </p:cNvPr>
          <p:cNvCxnSpPr/>
          <p:nvPr/>
        </p:nvCxnSpPr>
        <p:spPr>
          <a:xfrm>
            <a:off x="507109" y="2184742"/>
            <a:ext cx="419481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60012BFC-28F0-7643-8653-154370265A15}"/>
              </a:ext>
            </a:extLst>
          </p:cNvPr>
          <p:cNvSpPr txBox="1"/>
          <p:nvPr/>
        </p:nvSpPr>
        <p:spPr>
          <a:xfrm>
            <a:off x="2370585" y="1683627"/>
            <a:ext cx="2702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vocab dim (25002)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3" name="右矢印 2">
            <a:extLst>
              <a:ext uri="{FF2B5EF4-FFF2-40B4-BE49-F238E27FC236}">
                <a16:creationId xmlns:a16="http://schemas.microsoft.com/office/drawing/2014/main" id="{4DA57467-7781-FF48-9FCB-C662939A9B2C}"/>
              </a:ext>
            </a:extLst>
          </p:cNvPr>
          <p:cNvSpPr/>
          <p:nvPr/>
        </p:nvSpPr>
        <p:spPr>
          <a:xfrm>
            <a:off x="4917356" y="3739146"/>
            <a:ext cx="674370" cy="6260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7" name="表 9">
            <a:extLst>
              <a:ext uri="{FF2B5EF4-FFF2-40B4-BE49-F238E27FC236}">
                <a16:creationId xmlns:a16="http://schemas.microsoft.com/office/drawing/2014/main" id="{640314CD-3CEA-A943-8930-3484FC3040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7355954"/>
              </p:ext>
            </p:extLst>
          </p:nvPr>
        </p:nvGraphicFramePr>
        <p:xfrm>
          <a:off x="6172711" y="2466136"/>
          <a:ext cx="2324355" cy="36483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4871">
                  <a:extLst>
                    <a:ext uri="{9D8B030D-6E8A-4147-A177-3AD203B41FA5}">
                      <a16:colId xmlns:a16="http://schemas.microsoft.com/office/drawing/2014/main" val="3933457536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677655138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466760594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1010481590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2863843193"/>
                    </a:ext>
                  </a:extLst>
                </a:gridCol>
              </a:tblGrid>
              <a:tr h="49555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0.2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9.1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3.2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283021"/>
                  </a:ext>
                </a:extLst>
              </a:tr>
              <a:tr h="45039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2.9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6814155"/>
                  </a:ext>
                </a:extLst>
              </a:tr>
              <a:tr h="45039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5.5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7571860"/>
                  </a:ext>
                </a:extLst>
              </a:tr>
              <a:tr h="45039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4.7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104165"/>
                  </a:ext>
                </a:extLst>
              </a:tr>
              <a:tr h="45039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9067005"/>
                  </a:ext>
                </a:extLst>
              </a:tr>
              <a:tr h="45039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70822"/>
                  </a:ext>
                </a:extLst>
              </a:tr>
              <a:tr h="45039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3728949"/>
                  </a:ext>
                </a:extLst>
              </a:tr>
              <a:tr h="45039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1.7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0.6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2803060"/>
                  </a:ext>
                </a:extLst>
              </a:tr>
            </a:tbl>
          </a:graphicData>
        </a:graphic>
      </p:graphicFrame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45772133-4B71-B846-BA12-6D1284F89EE1}"/>
              </a:ext>
            </a:extLst>
          </p:cNvPr>
          <p:cNvCxnSpPr>
            <a:cxnSpLocks/>
          </p:cNvCxnSpPr>
          <p:nvPr/>
        </p:nvCxnSpPr>
        <p:spPr>
          <a:xfrm>
            <a:off x="6046854" y="2112241"/>
            <a:ext cx="279577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F11E54EE-0F33-504C-B6FC-1868B6F2EEDC}"/>
              </a:ext>
            </a:extLst>
          </p:cNvPr>
          <p:cNvSpPr txBox="1"/>
          <p:nvPr/>
        </p:nvSpPr>
        <p:spPr>
          <a:xfrm>
            <a:off x="5940752" y="1550518"/>
            <a:ext cx="31834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ja-JP" sz="24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embedding</a:t>
            </a:r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 dim (100)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189A9777-CA5F-5A46-AAB1-C902813B03D9}"/>
              </a:ext>
            </a:extLst>
          </p:cNvPr>
          <p:cNvSpPr txBox="1"/>
          <p:nvPr/>
        </p:nvSpPr>
        <p:spPr>
          <a:xfrm>
            <a:off x="4982733" y="3181373"/>
            <a:ext cx="471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W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95163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0951E6-ED1A-274F-9EB9-EF4B097B2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LSTM</a:t>
            </a:r>
            <a:endParaRPr kumimoji="1" lang="ja-JP" altLang="en-US"/>
          </a:p>
        </p:txBody>
      </p:sp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A57FB793-A0A2-CF42-94FC-2AC767A38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60088"/>
            <a:ext cx="9079803" cy="3575241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A4480D2-4332-6943-AA66-D72FA36B7B96}"/>
              </a:ext>
            </a:extLst>
          </p:cNvPr>
          <p:cNvSpPr txBox="1"/>
          <p:nvPr/>
        </p:nvSpPr>
        <p:spPr>
          <a:xfrm>
            <a:off x="-1" y="6158941"/>
            <a:ext cx="3976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https://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jp.mathworks.com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/content/dam/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mathworks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mathworks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-dot-com/company/events/webinar-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cta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/2514077_JP_2018-09-07_Deep_Learning_LSTM_1.pdf</a:t>
            </a:r>
            <a:endParaRPr kumimoji="1" lang="ja-JP" altLang="en-US" sz="12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graphicFrame>
        <p:nvGraphicFramePr>
          <p:cNvPr id="18" name="表 9">
            <a:extLst>
              <a:ext uri="{FF2B5EF4-FFF2-40B4-BE49-F238E27FC236}">
                <a16:creationId xmlns:a16="http://schemas.microsoft.com/office/drawing/2014/main" id="{2BC54884-D0A7-5741-80AD-C82017FE68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507795"/>
              </p:ext>
            </p:extLst>
          </p:nvPr>
        </p:nvGraphicFramePr>
        <p:xfrm>
          <a:off x="697337" y="4743007"/>
          <a:ext cx="2324355" cy="495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4871">
                  <a:extLst>
                    <a:ext uri="{9D8B030D-6E8A-4147-A177-3AD203B41FA5}">
                      <a16:colId xmlns:a16="http://schemas.microsoft.com/office/drawing/2014/main" val="3933457536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677655138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466760594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1010481590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2863843193"/>
                    </a:ext>
                  </a:extLst>
                </a:gridCol>
              </a:tblGrid>
              <a:tr h="49555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0.2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9.1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3.2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283021"/>
                  </a:ext>
                </a:extLst>
              </a:tr>
            </a:tbl>
          </a:graphicData>
        </a:graphic>
      </p:graphicFrame>
      <p:graphicFrame>
        <p:nvGraphicFramePr>
          <p:cNvPr id="19" name="表 9">
            <a:extLst>
              <a:ext uri="{FF2B5EF4-FFF2-40B4-BE49-F238E27FC236}">
                <a16:creationId xmlns:a16="http://schemas.microsoft.com/office/drawing/2014/main" id="{7F0F4B06-82D3-2747-9C46-20A5E72C0D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1855782"/>
              </p:ext>
            </p:extLst>
          </p:nvPr>
        </p:nvGraphicFramePr>
        <p:xfrm>
          <a:off x="2477440" y="5271937"/>
          <a:ext cx="2324355" cy="4503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4871">
                  <a:extLst>
                    <a:ext uri="{9D8B030D-6E8A-4147-A177-3AD203B41FA5}">
                      <a16:colId xmlns:a16="http://schemas.microsoft.com/office/drawing/2014/main" val="3933457536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677655138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466760594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1010481590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2863843193"/>
                    </a:ext>
                  </a:extLst>
                </a:gridCol>
              </a:tblGrid>
              <a:tr h="45039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2.9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6814155"/>
                  </a:ext>
                </a:extLst>
              </a:tr>
            </a:tbl>
          </a:graphicData>
        </a:graphic>
      </p:graphicFrame>
      <p:graphicFrame>
        <p:nvGraphicFramePr>
          <p:cNvPr id="20" name="表 9">
            <a:extLst>
              <a:ext uri="{FF2B5EF4-FFF2-40B4-BE49-F238E27FC236}">
                <a16:creationId xmlns:a16="http://schemas.microsoft.com/office/drawing/2014/main" id="{418D3812-E32A-DA44-A6B7-8BCDA1BCE3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3404289"/>
              </p:ext>
            </p:extLst>
          </p:nvPr>
        </p:nvGraphicFramePr>
        <p:xfrm>
          <a:off x="4276798" y="5783927"/>
          <a:ext cx="2324355" cy="4503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4871">
                  <a:extLst>
                    <a:ext uri="{9D8B030D-6E8A-4147-A177-3AD203B41FA5}">
                      <a16:colId xmlns:a16="http://schemas.microsoft.com/office/drawing/2014/main" val="3933457536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677655138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466760594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1010481590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2863843193"/>
                    </a:ext>
                  </a:extLst>
                </a:gridCol>
              </a:tblGrid>
              <a:tr h="45039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5.5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7571860"/>
                  </a:ext>
                </a:extLst>
              </a:tr>
            </a:tbl>
          </a:graphicData>
        </a:graphic>
      </p:graphicFrame>
      <p:graphicFrame>
        <p:nvGraphicFramePr>
          <p:cNvPr id="21" name="表 9">
            <a:extLst>
              <a:ext uri="{FF2B5EF4-FFF2-40B4-BE49-F238E27FC236}">
                <a16:creationId xmlns:a16="http://schemas.microsoft.com/office/drawing/2014/main" id="{EDE7EA11-6A7F-2045-9FC3-955105297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662617"/>
              </p:ext>
            </p:extLst>
          </p:nvPr>
        </p:nvGraphicFramePr>
        <p:xfrm>
          <a:off x="5996232" y="6274406"/>
          <a:ext cx="2324355" cy="4503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4871">
                  <a:extLst>
                    <a:ext uri="{9D8B030D-6E8A-4147-A177-3AD203B41FA5}">
                      <a16:colId xmlns:a16="http://schemas.microsoft.com/office/drawing/2014/main" val="3933457536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677655138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466760594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1010481590"/>
                    </a:ext>
                  </a:extLst>
                </a:gridCol>
                <a:gridCol w="464871">
                  <a:extLst>
                    <a:ext uri="{9D8B030D-6E8A-4147-A177-3AD203B41FA5}">
                      <a16:colId xmlns:a16="http://schemas.microsoft.com/office/drawing/2014/main" val="2863843193"/>
                    </a:ext>
                  </a:extLst>
                </a:gridCol>
              </a:tblGrid>
              <a:tr h="450396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4.7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4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...</a:t>
                      </a:r>
                      <a:endParaRPr kumimoji="1" lang="ja-JP" altLang="en-US" sz="140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115202" marR="115202" marT="57601" marB="576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104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669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115FCA-6FEA-DF4A-85EE-AACACF19A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Neural Network coding</a:t>
            </a:r>
            <a:endParaRPr kumimoji="1" lang="ja-JP" altLang="en-US"/>
          </a:p>
        </p:txBody>
      </p:sp>
      <p:pic>
        <p:nvPicPr>
          <p:cNvPr id="7" name="コンテンツ プレースホルダー 6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FDEE463A-E475-EB4C-BE72-E6C6E14F0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5944" y="1203325"/>
            <a:ext cx="8012112" cy="5289550"/>
          </a:xfrm>
        </p:spPr>
      </p:pic>
    </p:spTree>
    <p:extLst>
      <p:ext uri="{BB962C8B-B14F-4D97-AF65-F5344CB8AC3E}">
        <p14:creationId xmlns:p14="http://schemas.microsoft.com/office/powerpoint/2010/main" val="4279666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C82C0A-D35E-3C4A-B056-A9AAC6E0F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Learning results</a:t>
            </a:r>
            <a:endParaRPr kumimoji="1" lang="ja-JP" altLang="en-US"/>
          </a:p>
        </p:txBody>
      </p:sp>
      <p:pic>
        <p:nvPicPr>
          <p:cNvPr id="5" name="コンテンツ プレースホルダー 4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51614113-F069-2A45-A0BC-4BB54C1E7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915" t="27212" r="70291" b="11650"/>
          <a:stretch/>
        </p:blipFill>
        <p:spPr>
          <a:xfrm>
            <a:off x="664425" y="1016106"/>
            <a:ext cx="2878832" cy="4825787"/>
          </a:xfrm>
        </p:spPr>
      </p:pic>
      <p:pic>
        <p:nvPicPr>
          <p:cNvPr id="7" name="図 6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8127E073-A440-7B4D-BA15-35126098E3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73" t="27268" r="64756" b="11463"/>
          <a:stretch/>
        </p:blipFill>
        <p:spPr>
          <a:xfrm>
            <a:off x="4725271" y="1016106"/>
            <a:ext cx="3550179" cy="482578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CC6E86B-D645-554C-93C4-F1D8726B48E7}"/>
              </a:ext>
            </a:extLst>
          </p:cNvPr>
          <p:cNvSpPr txBox="1"/>
          <p:nvPr/>
        </p:nvSpPr>
        <p:spPr>
          <a:xfrm>
            <a:off x="1024128" y="5920370"/>
            <a:ext cx="6584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Bad result...</a:t>
            </a:r>
          </a:p>
          <a:p>
            <a:pPr algn="l"/>
            <a:r>
              <a:rPr lang="en-US" altLang="ja-JP" sz="24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Therefore, we will try to improve this in Sec. 6.3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6913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C82C0A-D35E-3C4A-B056-A9AAC6E0F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Learning results</a:t>
            </a:r>
            <a:endParaRPr kumimoji="1" lang="ja-JP" altLang="en-US"/>
          </a:p>
        </p:txBody>
      </p:sp>
      <p:pic>
        <p:nvPicPr>
          <p:cNvPr id="5" name="コンテンツ プレースホルダー 4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51614113-F069-2A45-A0BC-4BB54C1E7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915" t="27212" r="70291" b="11650"/>
          <a:stretch/>
        </p:blipFill>
        <p:spPr>
          <a:xfrm>
            <a:off x="664425" y="1016106"/>
            <a:ext cx="2878832" cy="4825787"/>
          </a:xfrm>
        </p:spPr>
      </p:pic>
      <p:pic>
        <p:nvPicPr>
          <p:cNvPr id="7" name="図 6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8127E073-A440-7B4D-BA15-35126098E3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73" t="27268" r="64756" b="11463"/>
          <a:stretch/>
        </p:blipFill>
        <p:spPr>
          <a:xfrm>
            <a:off x="4725271" y="1016106"/>
            <a:ext cx="3550179" cy="482578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CC6E86B-D645-554C-93C4-F1D8726B48E7}"/>
              </a:ext>
            </a:extLst>
          </p:cNvPr>
          <p:cNvSpPr txBox="1"/>
          <p:nvPr/>
        </p:nvSpPr>
        <p:spPr>
          <a:xfrm>
            <a:off x="1024128" y="5920370"/>
            <a:ext cx="6584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Bad result...</a:t>
            </a:r>
          </a:p>
          <a:p>
            <a:pPr algn="l"/>
            <a:r>
              <a:rPr lang="en-US" altLang="ja-JP" sz="24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Therefore, we will try to improve this in Sec. 6.3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B8221CE-3131-B44E-AC9F-F9EFF621C9B2}"/>
              </a:ext>
            </a:extLst>
          </p:cNvPr>
          <p:cNvSpPr txBox="1"/>
          <p:nvPr/>
        </p:nvSpPr>
        <p:spPr>
          <a:xfrm>
            <a:off x="359725" y="3075056"/>
            <a:ext cx="8424550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4000" baseline="0" dirty="0">
                <a:solidFill>
                  <a:srgbClr val="FF0000"/>
                </a:solidFill>
                <a:latin typeface="Segoe UI" panose="020B0502040204020203" pitchFamily="34" charset="0"/>
                <a:ea typeface="ヒラギノ角ゴシック W4" panose="020B0400000000000000" pitchFamily="34" charset="-128"/>
              </a:rPr>
              <a:t>However</a:t>
            </a:r>
            <a:r>
              <a:rPr lang="en-US" altLang="ja-JP" sz="4000" dirty="0">
                <a:solidFill>
                  <a:srgbClr val="FF0000"/>
                </a:solidFill>
                <a:latin typeface="Segoe UI" panose="020B0502040204020203" pitchFamily="34" charset="0"/>
                <a:ea typeface="ヒラギノ角ゴシック W4" panose="020B0400000000000000" pitchFamily="34" charset="-128"/>
              </a:rPr>
              <a:t>, there was a critical mistake</a:t>
            </a:r>
            <a:endParaRPr kumimoji="1" lang="ja-JP" altLang="en-US" sz="4000" baseline="0">
              <a:solidFill>
                <a:srgbClr val="FF0000"/>
              </a:solidFill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8493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D7C7D-45A3-954D-977B-E0EDEFCD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BucketIterator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EC77F4-9039-0647-9B09-0A1D26E20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ja-JP" dirty="0"/>
              <a:t>Minimizes the # of &lt;pad&gt; </a:t>
            </a:r>
            <a:br>
              <a:rPr lang="en-US" altLang="ja-JP" dirty="0"/>
            </a:br>
            <a:r>
              <a:rPr lang="en-US" altLang="ja-JP" dirty="0">
                <a:solidFill>
                  <a:srgbClr val="FF0000"/>
                </a:solidFill>
              </a:rPr>
              <a:t>if the “</a:t>
            </a:r>
            <a:r>
              <a:rPr lang="en-US" altLang="ja-JP" dirty="0" err="1">
                <a:solidFill>
                  <a:srgbClr val="FF0000"/>
                </a:solidFill>
              </a:rPr>
              <a:t>sort_key</a:t>
            </a:r>
            <a:r>
              <a:rPr lang="en-US" altLang="ja-JP" dirty="0">
                <a:solidFill>
                  <a:srgbClr val="FF0000"/>
                </a:solidFill>
              </a:rPr>
              <a:t>” variable is given. </a:t>
            </a:r>
            <a:br>
              <a:rPr lang="en-US" altLang="ja-JP" dirty="0"/>
            </a:br>
            <a:endParaRPr kumimoji="1" lang="en-US" altLang="ja-JP" dirty="0"/>
          </a:p>
          <a:p>
            <a:endParaRPr kumimoji="1" lang="ja-JP" altLang="en-US"/>
          </a:p>
        </p:txBody>
      </p:sp>
      <p:pic>
        <p:nvPicPr>
          <p:cNvPr id="12" name="図 11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9D6D6463-E113-7B46-94DE-B36CA45013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20" t="32857" r="67551" b="30499"/>
          <a:stretch/>
        </p:blipFill>
        <p:spPr>
          <a:xfrm>
            <a:off x="182376" y="2782107"/>
            <a:ext cx="4488453" cy="3348577"/>
          </a:xfrm>
          <a:prstGeom prst="rect">
            <a:avLst/>
          </a:prstGeom>
        </p:spPr>
      </p:pic>
      <p:pic>
        <p:nvPicPr>
          <p:cNvPr id="15" name="図 14" descr="グラフィカル ユーザー インターフェイス, テキスト, アプリケーション, メール&#10;&#10;自動的に生成された説明">
            <a:extLst>
              <a:ext uri="{FF2B5EF4-FFF2-40B4-BE49-F238E27FC236}">
                <a16:creationId xmlns:a16="http://schemas.microsoft.com/office/drawing/2014/main" id="{462A040B-BA67-A94C-8258-B09EB565E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32" t="25429" r="56736" b="20857"/>
          <a:stretch/>
        </p:blipFill>
        <p:spPr>
          <a:xfrm>
            <a:off x="4945653" y="2547255"/>
            <a:ext cx="4115578" cy="3771658"/>
          </a:xfrm>
          <a:prstGeom prst="rect">
            <a:avLst/>
          </a:prstGeom>
        </p:spPr>
      </p:pic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44EECDCC-9690-D443-9075-750E0AE6B260}"/>
              </a:ext>
            </a:extLst>
          </p:cNvPr>
          <p:cNvSpPr/>
          <p:nvPr/>
        </p:nvSpPr>
        <p:spPr>
          <a:xfrm>
            <a:off x="1528751" y="5714946"/>
            <a:ext cx="321617" cy="1702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AA2EAD35-6805-C44D-A174-09B7749F23CD}"/>
              </a:ext>
            </a:extLst>
          </p:cNvPr>
          <p:cNvSpPr/>
          <p:nvPr/>
        </p:nvSpPr>
        <p:spPr>
          <a:xfrm>
            <a:off x="6105459" y="5960417"/>
            <a:ext cx="321617" cy="1702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98D6D32-2BC2-DE42-93AC-82FA5295C432}"/>
              </a:ext>
            </a:extLst>
          </p:cNvPr>
          <p:cNvSpPr/>
          <p:nvPr/>
        </p:nvSpPr>
        <p:spPr>
          <a:xfrm>
            <a:off x="5216013" y="4210379"/>
            <a:ext cx="1718698" cy="1702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06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C82C0A-D35E-3C4A-B056-A9AAC6E0F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Actual learning results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CC6E86B-D645-554C-93C4-F1D8726B48E7}"/>
              </a:ext>
            </a:extLst>
          </p:cNvPr>
          <p:cNvSpPr txBox="1"/>
          <p:nvPr/>
        </p:nvSpPr>
        <p:spPr>
          <a:xfrm>
            <a:off x="1024128" y="5920370"/>
            <a:ext cx="61516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Fantastic result! </a:t>
            </a:r>
            <a:r>
              <a:rPr lang="en-US" altLang="ja-JP" sz="24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Overlearning begun already.</a:t>
            </a:r>
            <a:endParaRPr kumimoji="1" lang="en-US" altLang="ja-JP" sz="2400" baseline="0" dirty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  <a:p>
            <a:pPr algn="l"/>
            <a:r>
              <a:rPr lang="en-US" altLang="ja-JP" sz="24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Q. Too many &lt;pad&gt; affects the accuracy?</a:t>
            </a:r>
            <a:endParaRPr kumimoji="1" lang="en-US" altLang="ja-JP" sz="2400" baseline="0" dirty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pic>
        <p:nvPicPr>
          <p:cNvPr id="4" name="図 3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8079B11F-5AD1-9C46-81DB-4D93E1A921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56" t="23422" r="69778" b="12400"/>
          <a:stretch/>
        </p:blipFill>
        <p:spPr>
          <a:xfrm>
            <a:off x="1024128" y="1076959"/>
            <a:ext cx="2799080" cy="4743981"/>
          </a:xfrm>
          <a:prstGeom prst="rect">
            <a:avLst/>
          </a:prstGeom>
        </p:spPr>
      </p:pic>
      <p:pic>
        <p:nvPicPr>
          <p:cNvPr id="6" name="図 5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201A747A-B039-CC43-BCB9-0CB9132C22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89" t="26445" r="64333" b="11690"/>
          <a:stretch/>
        </p:blipFill>
        <p:spPr>
          <a:xfrm>
            <a:off x="4384040" y="902437"/>
            <a:ext cx="3832860" cy="514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80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A60F7C-769C-2D4E-8B35-0E0CDE8A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6.3 Outline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DC7F7BA-3E7F-BE4F-878A-545A2B06B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Pack Padded Sequences</a:t>
            </a:r>
          </a:p>
          <a:p>
            <a:r>
              <a:rPr lang="en-US" altLang="ja-JP" dirty="0"/>
              <a:t>Use trained embedded words</a:t>
            </a:r>
          </a:p>
          <a:p>
            <a:r>
              <a:rPr lang="en-US" altLang="ja-JP" dirty="0"/>
              <a:t>Bidirectional LSTM</a:t>
            </a:r>
          </a:p>
          <a:p>
            <a:r>
              <a:rPr lang="en-US" altLang="ja-JP" dirty="0"/>
              <a:t>Multilayer LSTM</a:t>
            </a:r>
          </a:p>
          <a:p>
            <a:r>
              <a:rPr lang="en-US" altLang="ja-JP" dirty="0"/>
              <a:t>Regularization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4448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812E10-C2FF-394E-85F4-A822FE903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sz="3200" dirty="0"/>
              <a:t>Today’s Outline</a:t>
            </a:r>
            <a:endParaRPr kumimoji="1" lang="ja-JP" altLang="en-US" sz="32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D46A3BE-BBF6-B340-816C-DAEF71524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474" y="965200"/>
            <a:ext cx="8571053" cy="5874543"/>
          </a:xfrm>
        </p:spPr>
        <p:txBody>
          <a:bodyPr>
            <a:normAutofit/>
          </a:bodyPr>
          <a:lstStyle/>
          <a:p>
            <a:r>
              <a:rPr kumimoji="1" lang="en-US" altLang="ja-JP" sz="2800" dirty="0"/>
              <a:t>6.2 Basis of NLP</a:t>
            </a:r>
          </a:p>
          <a:p>
            <a:pPr lvl="1"/>
            <a:r>
              <a:rPr lang="en-US" altLang="ja-JP" dirty="0"/>
              <a:t>IMDb dataset</a:t>
            </a:r>
          </a:p>
          <a:p>
            <a:pPr lvl="1"/>
            <a:r>
              <a:rPr lang="en-US" altLang="ja-JP" dirty="0"/>
              <a:t>Preprocessing words</a:t>
            </a:r>
          </a:p>
          <a:p>
            <a:pPr lvl="2"/>
            <a:r>
              <a:rPr lang="en-US" altLang="ja-JP" dirty="0"/>
              <a:t>one-hot vector</a:t>
            </a:r>
          </a:p>
          <a:p>
            <a:pPr lvl="2"/>
            <a:r>
              <a:rPr lang="en-US" altLang="ja-JP" dirty="0"/>
              <a:t>padding</a:t>
            </a:r>
          </a:p>
          <a:p>
            <a:pPr lvl="1"/>
            <a:r>
              <a:rPr lang="en-US" altLang="ja-JP" dirty="0"/>
              <a:t>Word embedding</a:t>
            </a:r>
          </a:p>
          <a:p>
            <a:r>
              <a:rPr lang="en-US" altLang="ja-JP" dirty="0"/>
              <a:t>6.3 Improvement</a:t>
            </a:r>
            <a:endParaRPr kumimoji="1" lang="en-US" altLang="ja-JP" sz="2800" dirty="0"/>
          </a:p>
          <a:p>
            <a:pPr lvl="1"/>
            <a:r>
              <a:rPr lang="en-US" altLang="ja-JP" dirty="0"/>
              <a:t>Pack Padded Sequences</a:t>
            </a:r>
          </a:p>
          <a:p>
            <a:pPr lvl="1"/>
            <a:r>
              <a:rPr lang="en-US" altLang="ja-JP" dirty="0"/>
              <a:t>Use trained </a:t>
            </a:r>
            <a:r>
              <a:rPr lang="en-US" altLang="ja-JP" dirty="0" err="1"/>
              <a:t>emvedded</a:t>
            </a:r>
            <a:r>
              <a:rPr lang="en-US" altLang="ja-JP" dirty="0"/>
              <a:t> words</a:t>
            </a:r>
          </a:p>
          <a:p>
            <a:pPr lvl="1"/>
            <a:r>
              <a:rPr lang="en-US" altLang="ja-JP" dirty="0"/>
              <a:t>Bidirectional LSTM</a:t>
            </a:r>
          </a:p>
          <a:p>
            <a:pPr lvl="1"/>
            <a:r>
              <a:rPr lang="en-US" altLang="ja-JP" dirty="0"/>
              <a:t>Multilayer LSTM</a:t>
            </a:r>
          </a:p>
          <a:p>
            <a:pPr lvl="1"/>
            <a:r>
              <a:rPr lang="en-US" altLang="ja-JP" dirty="0"/>
              <a:t>Regularization</a:t>
            </a:r>
          </a:p>
        </p:txBody>
      </p:sp>
    </p:spTree>
    <p:extLst>
      <p:ext uri="{BB962C8B-B14F-4D97-AF65-F5344CB8AC3E}">
        <p14:creationId xmlns:p14="http://schemas.microsoft.com/office/powerpoint/2010/main" val="25087691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2C2AB6-84BA-654F-8101-51769B392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Pack Padded Sequences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C0B9BCA-CF8B-FC43-BDA9-4D5C9451F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×: packed    </a:t>
            </a:r>
            <a:r>
              <a:rPr kumimoji="1" lang="ja-JP" altLang="en-US"/>
              <a:t>○</a:t>
            </a:r>
            <a:r>
              <a:rPr kumimoji="1" lang="en-US" altLang="ja-JP" dirty="0"/>
              <a:t>: pack</a:t>
            </a:r>
          </a:p>
          <a:p>
            <a:r>
              <a:rPr kumimoji="1" lang="en-US" altLang="ja-JP" dirty="0"/>
              <a:t>Sequence</a:t>
            </a:r>
            <a:r>
              <a:rPr lang="en-US" altLang="ja-JP" dirty="0"/>
              <a:t>: Data (Tensor)</a:t>
            </a:r>
            <a:endParaRPr kumimoji="1" lang="en-US" altLang="ja-JP" dirty="0"/>
          </a:p>
          <a:p>
            <a:r>
              <a:rPr kumimoji="1" lang="en-US" altLang="ja-JP" dirty="0" err="1"/>
              <a:t>pad_sequences</a:t>
            </a:r>
            <a:r>
              <a:rPr lang="en-US" altLang="ja-JP" dirty="0"/>
              <a:t>: 0 padding</a:t>
            </a:r>
          </a:p>
          <a:p>
            <a:r>
              <a:rPr lang="en-US" altLang="ja-JP" dirty="0" err="1"/>
              <a:t>pack_padded_sequences</a:t>
            </a:r>
            <a:r>
              <a:rPr lang="en-US" altLang="ja-JP" dirty="0"/>
              <a:t>: Exclude pad while learning</a:t>
            </a:r>
          </a:p>
          <a:p>
            <a:r>
              <a:rPr kumimoji="1" lang="en-US" altLang="ja-JP" dirty="0"/>
              <a:t>In the textbook, pad is already done in “</a:t>
            </a:r>
            <a:r>
              <a:rPr kumimoji="1" lang="en-US" altLang="ja-JP" dirty="0" err="1"/>
              <a:t>build_vocab</a:t>
            </a:r>
            <a:r>
              <a:rPr kumimoji="1" lang="en-US" altLang="ja-JP" dirty="0"/>
              <a:t>” method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91590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A7FC9-56E8-DD47-8AB8-6580271F1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Use trained embedded words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B808B08-B905-D34D-81C5-B0DD38AA2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In </a:t>
            </a:r>
            <a:r>
              <a:rPr kumimoji="1" lang="en-US" altLang="ja-JP" dirty="0"/>
              <a:t>6.2, we made it from one-hot vector.</a:t>
            </a:r>
            <a:br>
              <a:rPr kumimoji="1" lang="en-US" altLang="ja-JP" dirty="0"/>
            </a:br>
            <a:r>
              <a:rPr lang="en-US" altLang="ja-JP" dirty="0"/>
              <a:t>Now we use pretrained famous one.</a:t>
            </a:r>
          </a:p>
          <a:p>
            <a:r>
              <a:rPr kumimoji="1" lang="en-US" altLang="ja-JP" dirty="0" err="1"/>
              <a:t>GloVe</a:t>
            </a:r>
            <a:endParaRPr lang="en-US" altLang="ja-JP" dirty="0"/>
          </a:p>
          <a:p>
            <a:pPr lvl="1"/>
            <a:r>
              <a:rPr kumimoji="1" lang="en-US" altLang="ja-JP" dirty="0"/>
              <a:t>Stanford University</a:t>
            </a:r>
          </a:p>
          <a:p>
            <a:pPr lvl="1"/>
            <a:r>
              <a:rPr lang="en-US" altLang="ja-JP" dirty="0"/>
              <a:t>They say it is grater than Word2vec</a:t>
            </a:r>
            <a:endParaRPr kumimoji="1" lang="ja-JP" altLang="en-US"/>
          </a:p>
        </p:txBody>
      </p:sp>
      <p:pic>
        <p:nvPicPr>
          <p:cNvPr id="5" name="図 4" descr="グラフ, 折れ線グラフ&#10;&#10;自動的に生成された説明">
            <a:extLst>
              <a:ext uri="{FF2B5EF4-FFF2-40B4-BE49-F238E27FC236}">
                <a16:creationId xmlns:a16="http://schemas.microsoft.com/office/drawing/2014/main" id="{18A94AEB-945D-074D-A77E-3E801EEDA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514" y="3561906"/>
            <a:ext cx="2908300" cy="3098800"/>
          </a:xfrm>
          <a:prstGeom prst="rect">
            <a:avLst/>
          </a:prstGeom>
        </p:spPr>
      </p:pic>
      <p:pic>
        <p:nvPicPr>
          <p:cNvPr id="7" name="図 6" descr="グラフ, レーダー チャート&#10;&#10;中程度の精度で自動的に生成された説明">
            <a:extLst>
              <a:ext uri="{FF2B5EF4-FFF2-40B4-BE49-F238E27FC236}">
                <a16:creationId xmlns:a16="http://schemas.microsoft.com/office/drawing/2014/main" id="{DF067B63-62C0-9743-BF83-A22A176DF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522" y="3561906"/>
            <a:ext cx="2908300" cy="309880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6EA97D3-56D4-3F4C-B0DF-331C2BD8F66C}"/>
              </a:ext>
            </a:extLst>
          </p:cNvPr>
          <p:cNvSpPr txBox="1"/>
          <p:nvPr/>
        </p:nvSpPr>
        <p:spPr>
          <a:xfrm>
            <a:off x="6337013" y="6563310"/>
            <a:ext cx="2806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http://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nlp.stanford.edu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/projects/glove/</a:t>
            </a:r>
            <a:endParaRPr kumimoji="1" lang="ja-JP" altLang="en-US" sz="12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82456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グラフィカル ユーザー インターフェイス, ダイアグラム, Teams&#10;&#10;自動的に生成された説明">
            <a:extLst>
              <a:ext uri="{FF2B5EF4-FFF2-40B4-BE49-F238E27FC236}">
                <a16:creationId xmlns:a16="http://schemas.microsoft.com/office/drawing/2014/main" id="{21D18C94-CD0E-1E4F-8669-2BB5D87FF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7120"/>
            <a:ext cx="9144000" cy="537575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EDD125F0-64DD-B441-8754-72EDA200E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Bidirectional LSTM</a:t>
            </a:r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2BAE8BB-9E35-1345-9D0E-CC64D311CD1E}"/>
              </a:ext>
            </a:extLst>
          </p:cNvPr>
          <p:cNvSpPr txBox="1"/>
          <p:nvPr/>
        </p:nvSpPr>
        <p:spPr>
          <a:xfrm>
            <a:off x="5193792" y="6546076"/>
            <a:ext cx="3852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https://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qiita.com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m__k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/items/78a5125d719951ca98d3</a:t>
            </a:r>
            <a:endParaRPr kumimoji="1" lang="ja-JP" altLang="en-US" sz="12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E11C257-AF0A-014A-B74E-B609D52D5532}"/>
              </a:ext>
            </a:extLst>
          </p:cNvPr>
          <p:cNvSpPr/>
          <p:nvPr/>
        </p:nvSpPr>
        <p:spPr>
          <a:xfrm>
            <a:off x="0" y="4241800"/>
            <a:ext cx="838200" cy="292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358D717C-D900-A647-8893-76A747219C0B}"/>
              </a:ext>
            </a:extLst>
          </p:cNvPr>
          <p:cNvSpPr/>
          <p:nvPr/>
        </p:nvSpPr>
        <p:spPr>
          <a:xfrm>
            <a:off x="8305800" y="4838700"/>
            <a:ext cx="838200" cy="292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19787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F1F288-E976-834F-B169-8932B9E47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Multilayer LSTM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88BB9D1-784D-5744-BBDE-FF72736B8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a</a:t>
            </a:r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87359CB0-EA6C-284B-B8DC-39DBF4B75887}"/>
              </a:ext>
            </a:extLst>
          </p:cNvPr>
          <p:cNvGrpSpPr/>
          <p:nvPr/>
        </p:nvGrpSpPr>
        <p:grpSpPr>
          <a:xfrm>
            <a:off x="-1" y="905637"/>
            <a:ext cx="9144000" cy="5215770"/>
            <a:chOff x="0" y="821115"/>
            <a:chExt cx="9144000" cy="5215770"/>
          </a:xfrm>
        </p:grpSpPr>
        <p:pic>
          <p:nvPicPr>
            <p:cNvPr id="5" name="図 4" descr="ダイアグラム&#10;&#10;自動的に生成された説明">
              <a:extLst>
                <a:ext uri="{FF2B5EF4-FFF2-40B4-BE49-F238E27FC236}">
                  <a16:creationId xmlns:a16="http://schemas.microsoft.com/office/drawing/2014/main" id="{85548386-A5F7-C04C-AF68-D86CC230B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821115"/>
              <a:ext cx="9144000" cy="5215770"/>
            </a:xfrm>
            <a:prstGeom prst="rect">
              <a:avLst/>
            </a:prstGeom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369F5BEB-42D8-3447-A21D-A24A80849B98}"/>
                </a:ext>
              </a:extLst>
            </p:cNvPr>
            <p:cNvSpPr/>
            <p:nvPr/>
          </p:nvSpPr>
          <p:spPr>
            <a:xfrm>
              <a:off x="0" y="821115"/>
              <a:ext cx="4693920" cy="533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3D687F5-608B-F84B-AE31-34B761E11F80}"/>
              </a:ext>
            </a:extLst>
          </p:cNvPr>
          <p:cNvSpPr txBox="1"/>
          <p:nvPr/>
        </p:nvSpPr>
        <p:spPr>
          <a:xfrm>
            <a:off x="-1" y="6158941"/>
            <a:ext cx="3976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https://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jp.mathworks.com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/content/dam/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mathworks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mathworks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-dot-com/company/events/webinar-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cta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/2514077_JP_2018-09-07_Deep_Learning_LSTM_1.pdf</a:t>
            </a:r>
            <a:endParaRPr kumimoji="1" lang="ja-JP" altLang="en-US" sz="12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05996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1E950E3A-CE87-4742-91D5-01B07FA5E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700" y="1787158"/>
            <a:ext cx="5702300" cy="292618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889A64E-74EC-F14A-A26C-148585804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Regularization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CB34E7-9ABD-7E47-A8AF-EDD65314A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ja-JP" b="1" dirty="0"/>
              <a:t>To prevent overfitting, use regularization.</a:t>
            </a:r>
          </a:p>
          <a:p>
            <a:r>
              <a:rPr lang="en-US" altLang="ja-JP" dirty="0"/>
              <a:t>D</a:t>
            </a:r>
            <a:r>
              <a:rPr kumimoji="1" lang="en-US" altLang="ja-JP" dirty="0"/>
              <a:t>ropout</a:t>
            </a:r>
            <a:br>
              <a:rPr kumimoji="1" lang="en-US" altLang="ja-JP" dirty="0"/>
            </a:br>
            <a:r>
              <a:rPr lang="en" altLang="ja-JP" dirty="0"/>
              <a:t>randomly zeroes </a:t>
            </a:r>
            <a:br>
              <a:rPr lang="en" altLang="ja-JP" dirty="0"/>
            </a:br>
            <a:r>
              <a:rPr lang="en" altLang="ja-JP" dirty="0"/>
              <a:t>some of the elements</a:t>
            </a:r>
          </a:p>
          <a:p>
            <a:endParaRPr kumimoji="1" lang="en" altLang="ja-JP" dirty="0"/>
          </a:p>
          <a:p>
            <a:r>
              <a:rPr kumimoji="1" lang="en-US" altLang="ja-JP" dirty="0"/>
              <a:t>Others</a:t>
            </a:r>
          </a:p>
          <a:p>
            <a:pPr lvl="1"/>
            <a:r>
              <a:rPr lang="en-US" altLang="ja-JP" dirty="0"/>
              <a:t>L1 regularization</a:t>
            </a:r>
            <a:br>
              <a:rPr lang="en-US" altLang="ja-JP" dirty="0"/>
            </a:br>
            <a:br>
              <a:rPr lang="en-US" altLang="ja-JP" dirty="0"/>
            </a:br>
            <a:endParaRPr lang="en-US" altLang="ja-JP" dirty="0"/>
          </a:p>
          <a:p>
            <a:pPr lvl="1"/>
            <a:r>
              <a:rPr lang="en-US" altLang="ja-JP" dirty="0"/>
              <a:t>L2 regularization</a:t>
            </a:r>
            <a:br>
              <a:rPr lang="en-US" altLang="ja-JP" dirty="0"/>
            </a:br>
            <a:endParaRPr lang="en-US" altLang="ja-JP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5CE8E7B-9D3B-FB42-9A1C-FD81038FB9B8}"/>
              </a:ext>
            </a:extLst>
          </p:cNvPr>
          <p:cNvSpPr txBox="1"/>
          <p:nvPr/>
        </p:nvSpPr>
        <p:spPr>
          <a:xfrm>
            <a:off x="5898111" y="4496050"/>
            <a:ext cx="32458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http://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jmlr.org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/papers/v15/srivastava14a.html</a:t>
            </a:r>
            <a:endParaRPr kumimoji="1" lang="ja-JP" altLang="en-US" sz="12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pic>
        <p:nvPicPr>
          <p:cNvPr id="8" name="図 7" descr="テキスト&#10;&#10;自動的に生成された説明">
            <a:extLst>
              <a:ext uri="{FF2B5EF4-FFF2-40B4-BE49-F238E27FC236}">
                <a16:creationId xmlns:a16="http://schemas.microsoft.com/office/drawing/2014/main" id="{A0D7A857-9F6D-3D4E-8596-9F7E61DE01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812" r="25886" b="66308"/>
          <a:stretch/>
        </p:blipFill>
        <p:spPr>
          <a:xfrm>
            <a:off x="1130299" y="4662582"/>
            <a:ext cx="3048001" cy="539598"/>
          </a:xfrm>
          <a:prstGeom prst="rect">
            <a:avLst/>
          </a:prstGeom>
        </p:spPr>
      </p:pic>
      <p:pic>
        <p:nvPicPr>
          <p:cNvPr id="9" name="図 8" descr="テキスト&#10;&#10;自動的に生成された説明">
            <a:extLst>
              <a:ext uri="{FF2B5EF4-FFF2-40B4-BE49-F238E27FC236}">
                <a16:creationId xmlns:a16="http://schemas.microsoft.com/office/drawing/2014/main" id="{F84347FE-4542-F24C-9E57-8BFED5F37D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154" r="25885" b="432"/>
          <a:stretch/>
        </p:blipFill>
        <p:spPr>
          <a:xfrm>
            <a:off x="1130299" y="5815030"/>
            <a:ext cx="3048001" cy="863600"/>
          </a:xfrm>
          <a:prstGeom prst="rect">
            <a:avLst/>
          </a:prstGeom>
        </p:spPr>
      </p:pic>
      <p:pic>
        <p:nvPicPr>
          <p:cNvPr id="11" name="図 10" descr="ダイアグラム&#10;&#10;自動的に生成された説明">
            <a:extLst>
              <a:ext uri="{FF2B5EF4-FFF2-40B4-BE49-F238E27FC236}">
                <a16:creationId xmlns:a16="http://schemas.microsoft.com/office/drawing/2014/main" id="{7B307DD2-EEA3-9748-A5CC-9AF54F6300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3054" y="4833150"/>
            <a:ext cx="3245889" cy="1866387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2863963-A0C8-2941-AA95-07F469F1525A}"/>
              </a:ext>
            </a:extLst>
          </p:cNvPr>
          <p:cNvSpPr txBox="1"/>
          <p:nvPr/>
        </p:nvSpPr>
        <p:spPr>
          <a:xfrm>
            <a:off x="5333213" y="6598794"/>
            <a:ext cx="38107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https://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tjo.hatenablog.com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/entry/2015/03/03/190000</a:t>
            </a:r>
            <a:endParaRPr kumimoji="1" lang="ja-JP" altLang="en-US" sz="12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39820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E34B34-8575-FB4C-BFA9-4CB2D23DD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Neural Network coding</a:t>
            </a:r>
            <a:endParaRPr kumimoji="1" lang="ja-JP" altLang="en-US"/>
          </a:p>
        </p:txBody>
      </p:sp>
      <p:pic>
        <p:nvPicPr>
          <p:cNvPr id="5" name="コンテンツ プレースホルダー 4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EAF54F22-A362-C141-A7C7-8BE267C43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750" y="1285904"/>
            <a:ext cx="8572500" cy="5124392"/>
          </a:xfrm>
        </p:spPr>
      </p:pic>
    </p:spTree>
    <p:extLst>
      <p:ext uri="{BB962C8B-B14F-4D97-AF65-F5344CB8AC3E}">
        <p14:creationId xmlns:p14="http://schemas.microsoft.com/office/powerpoint/2010/main" val="34258562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E34B34-8575-FB4C-BFA9-4CB2D23DD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Neural Network coding</a:t>
            </a:r>
            <a:endParaRPr kumimoji="1" lang="ja-JP" altLang="en-US"/>
          </a:p>
        </p:txBody>
      </p:sp>
      <p:pic>
        <p:nvPicPr>
          <p:cNvPr id="7" name="コンテンツ プレースホルダー 6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9B1D9EAE-8578-EA45-AE51-67D1625C3E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8699" y="1241425"/>
            <a:ext cx="6226802" cy="5289550"/>
          </a:xfrm>
        </p:spPr>
      </p:pic>
    </p:spTree>
    <p:extLst>
      <p:ext uri="{BB962C8B-B14F-4D97-AF65-F5344CB8AC3E}">
        <p14:creationId xmlns:p14="http://schemas.microsoft.com/office/powerpoint/2010/main" val="16329041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E34B34-8575-FB4C-BFA9-4CB2D23DD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Neural Network coding</a:t>
            </a:r>
            <a:endParaRPr kumimoji="1" lang="ja-JP" altLang="en-US"/>
          </a:p>
        </p:txBody>
      </p:sp>
      <p:pic>
        <p:nvPicPr>
          <p:cNvPr id="4" name="図 3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59E5027D-128E-804C-8CD4-DA89DBDA7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174" y="1301750"/>
            <a:ext cx="60833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6336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1C0575-57B1-FE48-BA3F-F1EB7C2E4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Learning results</a:t>
            </a:r>
            <a:endParaRPr kumimoji="1" lang="ja-JP" altLang="en-US"/>
          </a:p>
        </p:txBody>
      </p:sp>
      <p:pic>
        <p:nvPicPr>
          <p:cNvPr id="5" name="コンテンツ プレースホルダー 4" descr="テーブル&#10;&#10;自動的に生成された説明">
            <a:extLst>
              <a:ext uri="{FF2B5EF4-FFF2-40B4-BE49-F238E27FC236}">
                <a16:creationId xmlns:a16="http://schemas.microsoft.com/office/drawing/2014/main" id="{79E04B57-CBA0-3E40-BD12-D5D4BE6D5D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084" y="1149351"/>
            <a:ext cx="3228181" cy="5289550"/>
          </a:xfrm>
        </p:spPr>
      </p:pic>
      <p:pic>
        <p:nvPicPr>
          <p:cNvPr id="7" name="図 6" descr="グラフ, 折れ線グラフ, ヒストグラム&#10;&#10;自動的に生成された説明">
            <a:extLst>
              <a:ext uri="{FF2B5EF4-FFF2-40B4-BE49-F238E27FC236}">
                <a16:creationId xmlns:a16="http://schemas.microsoft.com/office/drawing/2014/main" id="{75054CF0-57D6-3346-AE33-9BD24BDE6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9350"/>
            <a:ext cx="3734916" cy="528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8743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9A0A49-0BC8-F748-8200-723639A43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Results for new data</a:t>
            </a:r>
            <a:endParaRPr kumimoji="1" lang="ja-JP" altLang="en-US"/>
          </a:p>
        </p:txBody>
      </p:sp>
      <p:pic>
        <p:nvPicPr>
          <p:cNvPr id="5" name="コンテンツ プレースホルダー 4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72B8FB59-E742-4F4B-90CA-C3CD434792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7950" y="1695450"/>
            <a:ext cx="5702300" cy="4406900"/>
          </a:xfrm>
        </p:spPr>
      </p:pic>
    </p:spTree>
    <p:extLst>
      <p:ext uri="{BB962C8B-B14F-4D97-AF65-F5344CB8AC3E}">
        <p14:creationId xmlns:p14="http://schemas.microsoft.com/office/powerpoint/2010/main" val="588653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954B9D-900A-074D-A26D-8831EB140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6.2 </a:t>
            </a:r>
            <a:r>
              <a:rPr lang="en" altLang="ja-JP" dirty="0"/>
              <a:t>IMDb dataset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F0D680-1FAA-674D-843B-8AC1A8F4C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Movie review</a:t>
            </a:r>
          </a:p>
          <a:p>
            <a:r>
              <a:rPr lang="en-US" altLang="ja-JP" dirty="0"/>
              <a:t>25000 data each in</a:t>
            </a:r>
            <a:br>
              <a:rPr lang="en-US" altLang="ja-JP" dirty="0"/>
            </a:br>
            <a:r>
              <a:rPr lang="en-US" altLang="ja-JP" dirty="0"/>
              <a:t>Train / Test</a:t>
            </a:r>
          </a:p>
          <a:p>
            <a:r>
              <a:rPr lang="en-US" altLang="ja-JP" dirty="0"/>
              <a:t>Same proportion of </a:t>
            </a:r>
            <a:br>
              <a:rPr lang="en-US" altLang="ja-JP" dirty="0"/>
            </a:br>
            <a:r>
              <a:rPr lang="en-US" altLang="ja-JP" dirty="0"/>
              <a:t>“Pos” / “Neg” reviews in</a:t>
            </a:r>
            <a:br>
              <a:rPr lang="en-US" altLang="ja-JP" dirty="0"/>
            </a:br>
            <a:r>
              <a:rPr lang="en-US" altLang="ja-JP" dirty="0"/>
              <a:t>Train / Test</a:t>
            </a:r>
          </a:p>
          <a:p>
            <a:endParaRPr lang="en-US" altLang="ja-JP" dirty="0"/>
          </a:p>
          <a:p>
            <a:endParaRPr lang="en-US" altLang="ja-JP" dirty="0"/>
          </a:p>
        </p:txBody>
      </p:sp>
      <p:pic>
        <p:nvPicPr>
          <p:cNvPr id="13" name="図 12" descr="コンピューターのスクリーンショット&#10;&#10;自動的に生成された説明">
            <a:extLst>
              <a:ext uri="{FF2B5EF4-FFF2-40B4-BE49-F238E27FC236}">
                <a16:creationId xmlns:a16="http://schemas.microsoft.com/office/drawing/2014/main" id="{37F705C0-6490-3145-AE50-0FB14A1415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46" t="29377" r="11361" b="24756"/>
          <a:stretch/>
        </p:blipFill>
        <p:spPr>
          <a:xfrm rot="5400000">
            <a:off x="4809843" y="1241026"/>
            <a:ext cx="3692579" cy="3998976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1608A12-159B-A94C-AB3D-9C6DF9F272E1}"/>
              </a:ext>
            </a:extLst>
          </p:cNvPr>
          <p:cNvSpPr txBox="1"/>
          <p:nvPr/>
        </p:nvSpPr>
        <p:spPr>
          <a:xfrm>
            <a:off x="6067851" y="5654233"/>
            <a:ext cx="2866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Only ”Pos”</a:t>
            </a:r>
            <a:r>
              <a:rPr lang="en-US" altLang="ja-JP" sz="24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 or </a:t>
            </a:r>
            <a:r>
              <a:rPr kumimoji="1" lang="en-US" altLang="ja-JP" sz="2400" baseline="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”Neg”</a:t>
            </a:r>
            <a:endParaRPr kumimoji="1" lang="ja-JP" altLang="en-US" sz="24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15" name="下矢印 14">
            <a:extLst>
              <a:ext uri="{FF2B5EF4-FFF2-40B4-BE49-F238E27FC236}">
                <a16:creationId xmlns:a16="http://schemas.microsoft.com/office/drawing/2014/main" id="{8E648B71-DEBF-884A-B350-602476AAF03C}"/>
              </a:ext>
            </a:extLst>
          </p:cNvPr>
          <p:cNvSpPr/>
          <p:nvPr/>
        </p:nvSpPr>
        <p:spPr>
          <a:xfrm rot="10800000">
            <a:off x="8240294" y="5154005"/>
            <a:ext cx="371448" cy="4238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1489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D72FD8C-3DAA-4F4A-B717-4276B4FD4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Work flow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9A328E-EAA5-FA4F-A41E-18BDE8A2A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Tokenize text, convert label to numerical value</a:t>
            </a:r>
          </a:p>
          <a:p>
            <a:r>
              <a:rPr lang="en-US" altLang="ja-JP" dirty="0"/>
              <a:t>Divide into train / </a:t>
            </a:r>
            <a:r>
              <a:rPr kumimoji="1" lang="en-US" altLang="ja-JP" dirty="0"/>
              <a:t>test</a:t>
            </a:r>
          </a:p>
          <a:p>
            <a:r>
              <a:rPr kumimoji="1" lang="en-US" altLang="ja-JP" dirty="0"/>
              <a:t>Convert to one-hot vector, pick frequent words</a:t>
            </a:r>
          </a:p>
          <a:p>
            <a:r>
              <a:rPr lang="en-US" altLang="ja-JP" dirty="0"/>
              <a:t>embedding layer</a:t>
            </a:r>
          </a:p>
          <a:p>
            <a:r>
              <a:rPr kumimoji="1" lang="en-US" altLang="ja-JP" dirty="0"/>
              <a:t>LSTM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546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144A11-7D92-364B-817A-C74D97189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Tokenize text, convert label to numerical value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0589B7-2C35-7349-BF9C-CC4645647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ja-JP" sz="3200" dirty="0"/>
              <a:t> </a:t>
            </a:r>
            <a:r>
              <a:rPr lang="en-US" altLang="ja-JP" sz="3000" dirty="0" err="1"/>
              <a:t>spaCy</a:t>
            </a:r>
            <a:r>
              <a:rPr lang="en-US" altLang="ja-JP" sz="3000" dirty="0"/>
              <a:t> : Common Natural Language Processing library</a:t>
            </a:r>
          </a:p>
          <a:p>
            <a:pPr marL="0" indent="0">
              <a:buNone/>
            </a:pPr>
            <a:endParaRPr lang="en-US" altLang="ja-JP" sz="200" dirty="0"/>
          </a:p>
          <a:p>
            <a:pPr marL="0" indent="0">
              <a:buNone/>
            </a:pPr>
            <a:r>
              <a:rPr lang="en-US" altLang="ja-JP" sz="3200" dirty="0"/>
              <a:t>                       Text                                        label</a:t>
            </a:r>
          </a:p>
          <a:p>
            <a:pPr marL="0" indent="0">
              <a:buNone/>
            </a:pPr>
            <a:r>
              <a:rPr kumimoji="1" lang="en-US" altLang="ja-JP" dirty="0"/>
              <a:t>		“Let’s go to N.Y.!”</a:t>
            </a:r>
            <a:r>
              <a:rPr kumimoji="1" lang="ja-JP" altLang="en-US"/>
              <a:t>　　　　　　　　</a:t>
            </a:r>
            <a:r>
              <a:rPr kumimoji="1" lang="en-US" altLang="ja-JP" dirty="0"/>
              <a:t>  </a:t>
            </a:r>
            <a:r>
              <a:rPr kumimoji="1" lang="ja-JP" altLang="en-US"/>
              <a:t>　</a:t>
            </a:r>
            <a:r>
              <a:rPr kumimoji="1" lang="en-US" altLang="ja-JP" dirty="0"/>
              <a:t>pos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　　　　　　　　　　　　　　　　　　　　</a:t>
            </a:r>
            <a:r>
              <a:rPr lang="en-US" altLang="ja-JP" dirty="0"/>
              <a:t>        1</a:t>
            </a:r>
            <a:endParaRPr kumimoji="1" lang="ja-JP" altLang="en-US"/>
          </a:p>
        </p:txBody>
      </p:sp>
      <p:pic>
        <p:nvPicPr>
          <p:cNvPr id="5" name="図 4" descr="電卓のイラスト&#10;&#10;中程度の精度で自動的に生成された説明">
            <a:extLst>
              <a:ext uri="{FF2B5EF4-FFF2-40B4-BE49-F238E27FC236}">
                <a16:creationId xmlns:a16="http://schemas.microsoft.com/office/drawing/2014/main" id="{DD49CF4D-4AA3-FD43-92B3-EBA329C41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73" y="2702791"/>
            <a:ext cx="6016791" cy="3987247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324D049-642B-3748-81DD-6C6C13E34D5B}"/>
              </a:ext>
            </a:extLst>
          </p:cNvPr>
          <p:cNvSpPr txBox="1"/>
          <p:nvPr/>
        </p:nvSpPr>
        <p:spPr>
          <a:xfrm>
            <a:off x="2349692" y="6551539"/>
            <a:ext cx="4444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https://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spacy.io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/usage/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linguistic-features#how-tokenizer-works</a:t>
            </a:r>
            <a:endParaRPr kumimoji="1" lang="ja-JP" altLang="en-US" sz="12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F885478-0ED8-C840-865E-52340EBAF8EB}"/>
              </a:ext>
            </a:extLst>
          </p:cNvPr>
          <p:cNvSpPr/>
          <p:nvPr/>
        </p:nvSpPr>
        <p:spPr>
          <a:xfrm>
            <a:off x="580557" y="1732102"/>
            <a:ext cx="7982884" cy="4421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3962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672057FE-7904-7442-B5FF-0DACE02A86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16" b="501"/>
          <a:stretch/>
        </p:blipFill>
        <p:spPr>
          <a:xfrm>
            <a:off x="4174536" y="1024063"/>
            <a:ext cx="4969464" cy="3432101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C6637EC9-531F-E244-8F70-61D0DA23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TorchText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AA62151-0B14-BE47-98F4-660526186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Field : Class in </a:t>
            </a:r>
            <a:r>
              <a:rPr lang="en-US" altLang="ja-JP" dirty="0" err="1"/>
              <a:t>TorchText</a:t>
            </a:r>
            <a:endParaRPr lang="en-US" altLang="ja-JP" dirty="0"/>
          </a:p>
          <a:p>
            <a:pPr lvl="1"/>
            <a:r>
              <a:rPr lang="en" altLang="ja-JP" dirty="0"/>
              <a:t>Defines a datatype </a:t>
            </a:r>
          </a:p>
          <a:p>
            <a:pPr lvl="1"/>
            <a:r>
              <a:rPr lang="en" altLang="ja-JP" dirty="0"/>
              <a:t>Instructions for </a:t>
            </a:r>
            <a:br>
              <a:rPr lang="en" altLang="ja-JP" dirty="0"/>
            </a:br>
            <a:r>
              <a:rPr lang="en" altLang="ja-JP" dirty="0"/>
              <a:t>converting to Tensor</a:t>
            </a:r>
          </a:p>
          <a:p>
            <a:r>
              <a:rPr lang="en-US" altLang="ja-JP" dirty="0"/>
              <a:t>Only tokenizing and</a:t>
            </a:r>
            <a:br>
              <a:rPr lang="en-US" altLang="ja-JP" dirty="0"/>
            </a:br>
            <a:r>
              <a:rPr lang="en-US" altLang="ja-JP" dirty="0"/>
              <a:t>converting label to float</a:t>
            </a:r>
            <a:br>
              <a:rPr lang="en-US" altLang="ja-JP" dirty="0"/>
            </a:br>
            <a:r>
              <a:rPr lang="en-US" altLang="ja-JP" dirty="0"/>
              <a:t>in “Section6-2.ipynb”</a:t>
            </a:r>
          </a:p>
          <a:p>
            <a:r>
              <a:rPr lang="en-US" altLang="ja-JP" dirty="0"/>
              <a:t>Vocab class is under</a:t>
            </a:r>
            <a:br>
              <a:rPr lang="en-US" altLang="ja-JP" dirty="0"/>
            </a:br>
            <a:r>
              <a:rPr lang="en-US" altLang="ja-JP" dirty="0"/>
              <a:t>Field class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1A90A56-1E2F-BC4C-B73A-A2C905B45FA4}"/>
              </a:ext>
            </a:extLst>
          </p:cNvPr>
          <p:cNvSpPr txBox="1"/>
          <p:nvPr/>
        </p:nvSpPr>
        <p:spPr>
          <a:xfrm>
            <a:off x="4750419" y="4405035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https://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www.slideshare.net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/DeepLearningJP2016/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dlhacks-lt-pytorchdataloader-torchtext</a:t>
            </a:r>
            <a:endParaRPr kumimoji="1" lang="ja-JP" altLang="en-US" sz="12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pic>
        <p:nvPicPr>
          <p:cNvPr id="8" name="図 7" descr="テキスト が含まれている画像&#10;&#10;自動的に生成された説明">
            <a:extLst>
              <a:ext uri="{FF2B5EF4-FFF2-40B4-BE49-F238E27FC236}">
                <a16:creationId xmlns:a16="http://schemas.microsoft.com/office/drawing/2014/main" id="{2BC8AFB3-5A3B-584F-8D12-36C168EE5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473" y="5409454"/>
            <a:ext cx="72136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061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98085F-3106-B042-A514-6F0FBE562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Preprocessing words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8C21004-4287-BC4C-A405-1EBD7A245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474" y="1203766"/>
            <a:ext cx="8571053" cy="5514495"/>
          </a:xfrm>
        </p:spPr>
        <p:txBody>
          <a:bodyPr>
            <a:normAutofit/>
          </a:bodyPr>
          <a:lstStyle/>
          <a:p>
            <a:r>
              <a:rPr lang="en-US" altLang="ja-JP" dirty="0"/>
              <a:t>one-hot vector</a:t>
            </a:r>
            <a:br>
              <a:rPr lang="en-US" altLang="ja-JP" dirty="0"/>
            </a:br>
            <a:br>
              <a:rPr lang="en-US" altLang="ja-JP" dirty="0"/>
            </a:br>
            <a:r>
              <a:rPr lang="en-US" altLang="ja-JP" dirty="0"/>
              <a:t>Too many dims ...</a:t>
            </a:r>
            <a:br>
              <a:rPr lang="en-US" altLang="ja-JP" dirty="0"/>
            </a:br>
            <a:br>
              <a:rPr lang="en-US" altLang="ja-JP" dirty="0"/>
            </a:br>
            <a:br>
              <a:rPr lang="en-US" altLang="ja-JP" dirty="0"/>
            </a:br>
            <a:r>
              <a:rPr lang="en-US" altLang="ja-JP" dirty="0"/>
              <a:t>Replace infrequent </a:t>
            </a:r>
            <a:br>
              <a:rPr lang="en-US" altLang="ja-JP" dirty="0"/>
            </a:br>
            <a:r>
              <a:rPr lang="en-US" altLang="ja-JP" dirty="0"/>
              <a:t>words to</a:t>
            </a:r>
            <a:br>
              <a:rPr lang="en-US" altLang="ja-JP" dirty="0"/>
            </a:br>
            <a:r>
              <a:rPr kumimoji="1" lang="en-US" altLang="ja-JP" dirty="0"/>
              <a:t>unknown : &lt;</a:t>
            </a:r>
            <a:r>
              <a:rPr kumimoji="1" lang="en-US" altLang="ja-JP" dirty="0" err="1"/>
              <a:t>unk</a:t>
            </a:r>
            <a:r>
              <a:rPr kumimoji="1" lang="en-US" altLang="ja-JP" dirty="0"/>
              <a:t>&gt;</a:t>
            </a:r>
          </a:p>
          <a:p>
            <a:pPr marL="0" indent="0">
              <a:buNone/>
            </a:pPr>
            <a:endParaRPr kumimoji="1" lang="en-US" altLang="ja-JP" dirty="0"/>
          </a:p>
          <a:p>
            <a:r>
              <a:rPr lang="en-US" altLang="ja-JP" dirty="0"/>
              <a:t>To iterate, we need to </a:t>
            </a:r>
            <a:br>
              <a:rPr lang="en-US" altLang="ja-JP" dirty="0"/>
            </a:br>
            <a:r>
              <a:rPr lang="en-US" altLang="ja-JP" dirty="0"/>
              <a:t>match the </a:t>
            </a:r>
            <a:r>
              <a:rPr kumimoji="1" lang="en-US" altLang="ja-JP" dirty="0"/>
              <a:t>length</a:t>
            </a:r>
            <a:br>
              <a:rPr kumimoji="1" lang="en-US" altLang="ja-JP" dirty="0"/>
            </a:br>
            <a:r>
              <a:rPr kumimoji="1" lang="en-US" altLang="ja-JP" dirty="0"/>
              <a:t>padding : &lt;pad&gt;</a:t>
            </a:r>
          </a:p>
        </p:txBody>
      </p:sp>
      <p:pic>
        <p:nvPicPr>
          <p:cNvPr id="5" name="図 4" descr="テーブル&#10;&#10;自動的に生成された説明">
            <a:extLst>
              <a:ext uri="{FF2B5EF4-FFF2-40B4-BE49-F238E27FC236}">
                <a16:creationId xmlns:a16="http://schemas.microsoft.com/office/drawing/2014/main" id="{3A2093EC-0E9B-4348-93D4-7332F01ED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495" y="1025840"/>
            <a:ext cx="4622800" cy="39243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BD912B5-BA88-3E41-8280-3B06BCFF7444}"/>
              </a:ext>
            </a:extLst>
          </p:cNvPr>
          <p:cNvSpPr txBox="1"/>
          <p:nvPr/>
        </p:nvSpPr>
        <p:spPr>
          <a:xfrm>
            <a:off x="4428437" y="4877045"/>
            <a:ext cx="4622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https://</a:t>
            </a:r>
            <a:r>
              <a:rPr lang="en" altLang="ja-JP" sz="1200" dirty="0" err="1">
                <a:latin typeface="Segoe UI" panose="020B0502040204020203" pitchFamily="34" charset="0"/>
                <a:ea typeface="ヒラギノ角ゴシック W4" panose="020B0400000000000000" pitchFamily="34" charset="-128"/>
              </a:rPr>
              <a:t>towardsdatascience.com</a:t>
            </a:r>
            <a:r>
              <a:rPr lang="en" altLang="ja-JP" sz="1200" dirty="0">
                <a:latin typeface="Segoe UI" panose="020B0502040204020203" pitchFamily="34" charset="0"/>
                <a:ea typeface="ヒラギノ角ゴシック W4" panose="020B0400000000000000" pitchFamily="34" charset="-128"/>
              </a:rPr>
              <a:t>/word-embedding-in-nlp-one-hot-encoding-and-skip-gram-neural-network-81b424da58f2</a:t>
            </a:r>
            <a:endParaRPr kumimoji="1" lang="ja-JP" altLang="en-US" sz="1200" baseline="0">
              <a:latin typeface="Segoe UI" panose="020B0502040204020203" pitchFamily="34" charset="0"/>
              <a:ea typeface="ヒラギノ角ゴシック W4" panose="020B0400000000000000" pitchFamily="34" charset="-128"/>
            </a:endParaRPr>
          </a:p>
        </p:txBody>
      </p:sp>
      <p:sp>
        <p:nvSpPr>
          <p:cNvPr id="9" name="下矢印 8">
            <a:extLst>
              <a:ext uri="{FF2B5EF4-FFF2-40B4-BE49-F238E27FC236}">
                <a16:creationId xmlns:a16="http://schemas.microsoft.com/office/drawing/2014/main" id="{035759D0-77BA-C043-8CA1-A74A126349DB}"/>
              </a:ext>
            </a:extLst>
          </p:cNvPr>
          <p:cNvSpPr/>
          <p:nvPr/>
        </p:nvSpPr>
        <p:spPr>
          <a:xfrm>
            <a:off x="1240514" y="2655712"/>
            <a:ext cx="626872" cy="6645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2" name="表 12">
            <a:extLst>
              <a:ext uri="{FF2B5EF4-FFF2-40B4-BE49-F238E27FC236}">
                <a16:creationId xmlns:a16="http://schemas.microsoft.com/office/drawing/2014/main" id="{E0FE2C0F-2C25-7447-9D23-1686BC1AA0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379574"/>
              </p:ext>
            </p:extLst>
          </p:nvPr>
        </p:nvGraphicFramePr>
        <p:xfrm>
          <a:off x="3975652" y="5614480"/>
          <a:ext cx="5075585" cy="11037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5117">
                  <a:extLst>
                    <a:ext uri="{9D8B030D-6E8A-4147-A177-3AD203B41FA5}">
                      <a16:colId xmlns:a16="http://schemas.microsoft.com/office/drawing/2014/main" val="962752191"/>
                    </a:ext>
                  </a:extLst>
                </a:gridCol>
                <a:gridCol w="1015117">
                  <a:extLst>
                    <a:ext uri="{9D8B030D-6E8A-4147-A177-3AD203B41FA5}">
                      <a16:colId xmlns:a16="http://schemas.microsoft.com/office/drawing/2014/main" val="2863631478"/>
                    </a:ext>
                  </a:extLst>
                </a:gridCol>
                <a:gridCol w="1015117">
                  <a:extLst>
                    <a:ext uri="{9D8B030D-6E8A-4147-A177-3AD203B41FA5}">
                      <a16:colId xmlns:a16="http://schemas.microsoft.com/office/drawing/2014/main" val="1264905494"/>
                    </a:ext>
                  </a:extLst>
                </a:gridCol>
                <a:gridCol w="1015117">
                  <a:extLst>
                    <a:ext uri="{9D8B030D-6E8A-4147-A177-3AD203B41FA5}">
                      <a16:colId xmlns:a16="http://schemas.microsoft.com/office/drawing/2014/main" val="3233930443"/>
                    </a:ext>
                  </a:extLst>
                </a:gridCol>
                <a:gridCol w="1015117">
                  <a:extLst>
                    <a:ext uri="{9D8B030D-6E8A-4147-A177-3AD203B41FA5}">
                      <a16:colId xmlns:a16="http://schemas.microsoft.com/office/drawing/2014/main" val="599516990"/>
                    </a:ext>
                  </a:extLst>
                </a:gridCol>
              </a:tblGrid>
              <a:tr h="54778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</a:t>
                      </a:r>
                      <a:endParaRPr kumimoji="1" lang="ja-JP" altLang="en-US" sz="20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hate</a:t>
                      </a:r>
                      <a:endParaRPr kumimoji="1" lang="ja-JP" altLang="en-US" sz="20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this</a:t>
                      </a:r>
                      <a:endParaRPr kumimoji="1" lang="ja-JP" altLang="en-US" sz="20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film</a:t>
                      </a:r>
                      <a:endParaRPr kumimoji="1" lang="ja-JP" altLang="en-US" sz="20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  <a:endParaRPr kumimoji="1" lang="ja-JP" altLang="en-US" sz="20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1012501"/>
                  </a:ext>
                </a:extLst>
              </a:tr>
              <a:tr h="55600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This</a:t>
                      </a:r>
                      <a:endParaRPr kumimoji="1" lang="ja-JP" altLang="en-US" sz="20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film</a:t>
                      </a:r>
                      <a:endParaRPr kumimoji="1" lang="ja-JP" altLang="en-US" sz="20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sucks</a:t>
                      </a:r>
                      <a:endParaRPr kumimoji="1" lang="ja-JP" altLang="en-US" sz="20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  <a:endParaRPr kumimoji="1" lang="ja-JP" altLang="en-US" sz="20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>
                          <a:solidFill>
                            <a:srgbClr val="FF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2000" b="1">
                        <a:solidFill>
                          <a:srgbClr val="FF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17707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2480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D7C7D-45A3-954D-977B-E0EDEFCD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How to make reduced one-hot vector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EC77F4-9039-0647-9B09-0A1D26E20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Make </a:t>
            </a:r>
            <a:r>
              <a:rPr lang="en-US" altLang="ja-JP" dirty="0"/>
              <a:t>word dictionary by “</a:t>
            </a:r>
            <a:r>
              <a:rPr lang="en-US" altLang="ja-JP" dirty="0" err="1"/>
              <a:t>build_</a:t>
            </a:r>
            <a:r>
              <a:rPr kumimoji="1" lang="en-US" altLang="ja-JP" dirty="0" err="1"/>
              <a:t>vocab</a:t>
            </a:r>
            <a:r>
              <a:rPr kumimoji="1" lang="en-US" altLang="ja-JP" dirty="0"/>
              <a:t>” method</a:t>
            </a:r>
          </a:p>
          <a:p>
            <a:pPr lvl="1"/>
            <a:r>
              <a:rPr kumimoji="1" lang="en-US" altLang="ja-JP" dirty="0"/>
              <a:t>Index corresponds to word</a:t>
            </a:r>
          </a:p>
          <a:p>
            <a:pPr lvl="1"/>
            <a:r>
              <a:rPr kumimoji="1" lang="en-US" altLang="ja-JP" dirty="0"/>
              <a:t>Can be made in order of frequency</a:t>
            </a:r>
          </a:p>
          <a:p>
            <a:pPr lvl="1"/>
            <a:r>
              <a:rPr kumimoji="1" lang="en-US" altLang="ja-JP" dirty="0"/>
              <a:t>&lt;</a:t>
            </a:r>
            <a:r>
              <a:rPr kumimoji="1" lang="en-US" altLang="ja-JP" dirty="0" err="1"/>
              <a:t>unk</a:t>
            </a:r>
            <a:r>
              <a:rPr kumimoji="1" lang="en-US" altLang="ja-JP" dirty="0"/>
              <a:t>&gt;, &lt;pad&gt;</a:t>
            </a:r>
            <a:r>
              <a:rPr lang="en-US" altLang="ja-JP" dirty="0"/>
              <a:t> also has corresponding index</a:t>
            </a:r>
          </a:p>
          <a:p>
            <a:pPr lvl="1"/>
            <a:r>
              <a:rPr lang="en-US" altLang="ja-JP" dirty="0"/>
              <a:t>Use Train data (because Test data should be unknown)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25002 dims in this case</a:t>
            </a:r>
            <a:endParaRPr lang="en-US" altLang="ja-JP" dirty="0"/>
          </a:p>
          <a:p>
            <a:r>
              <a:rPr lang="en-US" altLang="ja-JP" dirty="0"/>
              <a:t>Use “</a:t>
            </a:r>
            <a:r>
              <a:rPr lang="en-US" altLang="ja-JP" dirty="0" err="1"/>
              <a:t>BucketIterator</a:t>
            </a:r>
            <a:r>
              <a:rPr lang="en-US" altLang="ja-JP" dirty="0"/>
              <a:t>”</a:t>
            </a:r>
            <a:br>
              <a:rPr lang="en-US" altLang="ja-JP" dirty="0"/>
            </a:br>
            <a:r>
              <a:rPr lang="en-US" altLang="ja-JP" dirty="0"/>
              <a:t>Minimizes the # of &lt;pad&gt;</a:t>
            </a:r>
            <a:br>
              <a:rPr lang="en-US" altLang="ja-JP" dirty="0"/>
            </a:br>
            <a:endParaRPr kumimoji="1" lang="en-US" altLang="ja-JP" dirty="0"/>
          </a:p>
          <a:p>
            <a:endParaRPr kumimoji="1" lang="ja-JP" altLang="en-US"/>
          </a:p>
        </p:txBody>
      </p:sp>
      <p:pic>
        <p:nvPicPr>
          <p:cNvPr id="7" name="図 6" descr="グラフィカル ユーザー インターフェイス が含まれている画像&#10;&#10;自動的に生成された説明">
            <a:extLst>
              <a:ext uri="{FF2B5EF4-FFF2-40B4-BE49-F238E27FC236}">
                <a16:creationId xmlns:a16="http://schemas.microsoft.com/office/drawing/2014/main" id="{4239F12D-3B5D-6241-A29C-5C27B2223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7420" y="3467603"/>
            <a:ext cx="3592262" cy="528562"/>
          </a:xfrm>
          <a:prstGeom prst="rect">
            <a:avLst/>
          </a:prstGeom>
        </p:spPr>
      </p:pic>
      <p:graphicFrame>
        <p:nvGraphicFramePr>
          <p:cNvPr id="8" name="表 12">
            <a:extLst>
              <a:ext uri="{FF2B5EF4-FFF2-40B4-BE49-F238E27FC236}">
                <a16:creationId xmlns:a16="http://schemas.microsoft.com/office/drawing/2014/main" id="{B9FDBD6C-A31F-0F4B-B5B7-1F696F590A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2461687"/>
              </p:ext>
            </p:extLst>
          </p:nvPr>
        </p:nvGraphicFramePr>
        <p:xfrm>
          <a:off x="67226" y="5148779"/>
          <a:ext cx="9009547" cy="13440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5475">
                  <a:extLst>
                    <a:ext uri="{9D8B030D-6E8A-4147-A177-3AD203B41FA5}">
                      <a16:colId xmlns:a16="http://schemas.microsoft.com/office/drawing/2014/main" val="962752191"/>
                    </a:ext>
                  </a:extLst>
                </a:gridCol>
                <a:gridCol w="863019">
                  <a:extLst>
                    <a:ext uri="{9D8B030D-6E8A-4147-A177-3AD203B41FA5}">
                      <a16:colId xmlns:a16="http://schemas.microsoft.com/office/drawing/2014/main" val="2863631478"/>
                    </a:ext>
                  </a:extLst>
                </a:gridCol>
                <a:gridCol w="893840">
                  <a:extLst>
                    <a:ext uri="{9D8B030D-6E8A-4147-A177-3AD203B41FA5}">
                      <a16:colId xmlns:a16="http://schemas.microsoft.com/office/drawing/2014/main" val="1264905494"/>
                    </a:ext>
                  </a:extLst>
                </a:gridCol>
                <a:gridCol w="816787">
                  <a:extLst>
                    <a:ext uri="{9D8B030D-6E8A-4147-A177-3AD203B41FA5}">
                      <a16:colId xmlns:a16="http://schemas.microsoft.com/office/drawing/2014/main" val="3233930443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599516990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2484169020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75110257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3690659986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2448363782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2946178590"/>
                    </a:ext>
                  </a:extLst>
                </a:gridCol>
              </a:tblGrid>
              <a:tr h="44359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like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this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extLst>
                  <a:ext uri="{0D108BD9-81ED-4DB2-BD59-A6C34878D82A}">
                    <a16:rowId xmlns:a16="http://schemas.microsoft.com/office/drawing/2014/main" val="1101012501"/>
                  </a:ext>
                </a:extLst>
              </a:tr>
              <a:tr h="4502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love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this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film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extLst>
                  <a:ext uri="{0D108BD9-81ED-4DB2-BD59-A6C34878D82A}">
                    <a16:rowId xmlns:a16="http://schemas.microsoft.com/office/drawing/2014/main" val="2466090365"/>
                  </a:ext>
                </a:extLst>
              </a:tr>
              <a:tr h="4502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This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film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is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the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best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one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in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my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life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extLst>
                  <a:ext uri="{0D108BD9-81ED-4DB2-BD59-A6C34878D82A}">
                    <a16:rowId xmlns:a16="http://schemas.microsoft.com/office/drawing/2014/main" val="2571770766"/>
                  </a:ext>
                </a:extLst>
              </a:tr>
            </a:tbl>
          </a:graphicData>
        </a:graphic>
      </p:graphicFrame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1FE6F89-10EF-E144-A670-12009A8822B8}"/>
              </a:ext>
            </a:extLst>
          </p:cNvPr>
          <p:cNvSpPr/>
          <p:nvPr/>
        </p:nvSpPr>
        <p:spPr>
          <a:xfrm>
            <a:off x="4382655" y="5148779"/>
            <a:ext cx="4694118" cy="89380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 descr="テキスト&#10;&#10;自動的に生成された説明">
            <a:extLst>
              <a:ext uri="{FF2B5EF4-FFF2-40B4-BE49-F238E27FC236}">
                <a16:creationId xmlns:a16="http://schemas.microsoft.com/office/drawing/2014/main" id="{6F64D8D1-3051-AC43-BEBB-A86FAF813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068" y="1796025"/>
            <a:ext cx="3337932" cy="71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290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D7C7D-45A3-954D-977B-E0EDEFCD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How to make reduced one-hot vector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EC77F4-9039-0647-9B09-0A1D26E20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Make </a:t>
            </a:r>
            <a:r>
              <a:rPr lang="en-US" altLang="ja-JP" dirty="0"/>
              <a:t>word dictionary by “</a:t>
            </a:r>
            <a:r>
              <a:rPr lang="en-US" altLang="ja-JP" dirty="0" err="1"/>
              <a:t>build_</a:t>
            </a:r>
            <a:r>
              <a:rPr kumimoji="1" lang="en-US" altLang="ja-JP" dirty="0" err="1"/>
              <a:t>vocab</a:t>
            </a:r>
            <a:r>
              <a:rPr kumimoji="1" lang="en-US" altLang="ja-JP" dirty="0"/>
              <a:t>” method</a:t>
            </a:r>
          </a:p>
          <a:p>
            <a:pPr lvl="1"/>
            <a:r>
              <a:rPr kumimoji="1" lang="en-US" altLang="ja-JP" dirty="0"/>
              <a:t>Index corresponds to word</a:t>
            </a:r>
          </a:p>
          <a:p>
            <a:pPr lvl="1"/>
            <a:r>
              <a:rPr kumimoji="1" lang="en-US" altLang="ja-JP" dirty="0"/>
              <a:t>Can be made in order of frequency</a:t>
            </a:r>
          </a:p>
          <a:p>
            <a:pPr lvl="1"/>
            <a:r>
              <a:rPr kumimoji="1" lang="en-US" altLang="ja-JP" dirty="0"/>
              <a:t>&lt;</a:t>
            </a:r>
            <a:r>
              <a:rPr kumimoji="1" lang="en-US" altLang="ja-JP" dirty="0" err="1"/>
              <a:t>unk</a:t>
            </a:r>
            <a:r>
              <a:rPr kumimoji="1" lang="en-US" altLang="ja-JP" dirty="0"/>
              <a:t>&gt;, &lt;pad&gt;</a:t>
            </a:r>
            <a:r>
              <a:rPr lang="en-US" altLang="ja-JP" dirty="0"/>
              <a:t> also has corresponding index</a:t>
            </a:r>
          </a:p>
          <a:p>
            <a:pPr lvl="1"/>
            <a:r>
              <a:rPr lang="en-US" altLang="ja-JP" dirty="0"/>
              <a:t>Use Train data (because Test data should be unknown)</a:t>
            </a:r>
            <a:endParaRPr kumimoji="1" lang="en-US" altLang="ja-JP" dirty="0"/>
          </a:p>
          <a:p>
            <a:pPr lvl="1"/>
            <a:r>
              <a:rPr kumimoji="1" lang="en-US" altLang="ja-JP" dirty="0"/>
              <a:t>25002 dims in this case</a:t>
            </a:r>
            <a:endParaRPr lang="en-US" altLang="ja-JP" dirty="0"/>
          </a:p>
          <a:p>
            <a:r>
              <a:rPr lang="en-US" altLang="ja-JP" dirty="0"/>
              <a:t>Use “</a:t>
            </a:r>
            <a:r>
              <a:rPr lang="en-US" altLang="ja-JP" dirty="0" err="1"/>
              <a:t>BucketIterator</a:t>
            </a:r>
            <a:r>
              <a:rPr lang="en-US" altLang="ja-JP" dirty="0"/>
              <a:t>”</a:t>
            </a:r>
            <a:br>
              <a:rPr lang="en-US" altLang="ja-JP" dirty="0"/>
            </a:br>
            <a:r>
              <a:rPr lang="en-US" altLang="ja-JP" dirty="0"/>
              <a:t>Minimizes the # of &lt;pad&gt;</a:t>
            </a:r>
            <a:br>
              <a:rPr lang="en-US" altLang="ja-JP" dirty="0"/>
            </a:br>
            <a:endParaRPr kumimoji="1" lang="en-US" altLang="ja-JP" dirty="0"/>
          </a:p>
          <a:p>
            <a:endParaRPr kumimoji="1" lang="ja-JP" altLang="en-US"/>
          </a:p>
        </p:txBody>
      </p:sp>
      <p:pic>
        <p:nvPicPr>
          <p:cNvPr id="7" name="図 6" descr="グラフィカル ユーザー インターフェイス が含まれている画像&#10;&#10;自動的に生成された説明">
            <a:extLst>
              <a:ext uri="{FF2B5EF4-FFF2-40B4-BE49-F238E27FC236}">
                <a16:creationId xmlns:a16="http://schemas.microsoft.com/office/drawing/2014/main" id="{4239F12D-3B5D-6241-A29C-5C27B2223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7420" y="3467603"/>
            <a:ext cx="3592262" cy="528562"/>
          </a:xfrm>
          <a:prstGeom prst="rect">
            <a:avLst/>
          </a:prstGeom>
        </p:spPr>
      </p:pic>
      <p:pic>
        <p:nvPicPr>
          <p:cNvPr id="13" name="図 12" descr="テキスト&#10;&#10;自動的に生成された説明">
            <a:extLst>
              <a:ext uri="{FF2B5EF4-FFF2-40B4-BE49-F238E27FC236}">
                <a16:creationId xmlns:a16="http://schemas.microsoft.com/office/drawing/2014/main" id="{6F64D8D1-3051-AC43-BEBB-A86FAF813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068" y="1796025"/>
            <a:ext cx="3337932" cy="716265"/>
          </a:xfrm>
          <a:prstGeom prst="rect">
            <a:avLst/>
          </a:prstGeom>
        </p:spPr>
      </p:pic>
      <p:graphicFrame>
        <p:nvGraphicFramePr>
          <p:cNvPr id="9" name="表 12">
            <a:extLst>
              <a:ext uri="{FF2B5EF4-FFF2-40B4-BE49-F238E27FC236}">
                <a16:creationId xmlns:a16="http://schemas.microsoft.com/office/drawing/2014/main" id="{7B3DC524-CAB4-FB42-9082-1FA1E74EF6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5757351"/>
              </p:ext>
            </p:extLst>
          </p:nvPr>
        </p:nvGraphicFramePr>
        <p:xfrm>
          <a:off x="67226" y="5148779"/>
          <a:ext cx="9009547" cy="13440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5475">
                  <a:extLst>
                    <a:ext uri="{9D8B030D-6E8A-4147-A177-3AD203B41FA5}">
                      <a16:colId xmlns:a16="http://schemas.microsoft.com/office/drawing/2014/main" val="962752191"/>
                    </a:ext>
                  </a:extLst>
                </a:gridCol>
                <a:gridCol w="863019">
                  <a:extLst>
                    <a:ext uri="{9D8B030D-6E8A-4147-A177-3AD203B41FA5}">
                      <a16:colId xmlns:a16="http://schemas.microsoft.com/office/drawing/2014/main" val="2863631478"/>
                    </a:ext>
                  </a:extLst>
                </a:gridCol>
                <a:gridCol w="893840">
                  <a:extLst>
                    <a:ext uri="{9D8B030D-6E8A-4147-A177-3AD203B41FA5}">
                      <a16:colId xmlns:a16="http://schemas.microsoft.com/office/drawing/2014/main" val="1264905494"/>
                    </a:ext>
                  </a:extLst>
                </a:gridCol>
                <a:gridCol w="816787">
                  <a:extLst>
                    <a:ext uri="{9D8B030D-6E8A-4147-A177-3AD203B41FA5}">
                      <a16:colId xmlns:a16="http://schemas.microsoft.com/office/drawing/2014/main" val="3233930443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599516990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2484169020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75110257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3690659986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2448363782"/>
                    </a:ext>
                  </a:extLst>
                </a:gridCol>
                <a:gridCol w="940071">
                  <a:extLst>
                    <a:ext uri="{9D8B030D-6E8A-4147-A177-3AD203B41FA5}">
                      <a16:colId xmlns:a16="http://schemas.microsoft.com/office/drawing/2014/main" val="2946178590"/>
                    </a:ext>
                  </a:extLst>
                </a:gridCol>
              </a:tblGrid>
              <a:tr h="44359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like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this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solidFill>
                            <a:srgbClr val="FF000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solidFill>
                          <a:srgbClr val="FF000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solidFill>
                          <a:schemeClr val="bg2">
                            <a:lumMod val="9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solidFill>
                          <a:schemeClr val="bg2">
                            <a:lumMod val="9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solidFill>
                          <a:schemeClr val="bg2">
                            <a:lumMod val="9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solidFill>
                          <a:schemeClr val="bg2">
                            <a:lumMod val="9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solidFill>
                          <a:schemeClr val="bg2">
                            <a:lumMod val="9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extLst>
                  <a:ext uri="{0D108BD9-81ED-4DB2-BD59-A6C34878D82A}">
                    <a16:rowId xmlns:a16="http://schemas.microsoft.com/office/drawing/2014/main" val="1101012501"/>
                  </a:ext>
                </a:extLst>
              </a:tr>
              <a:tr h="4502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love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this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film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</a:t>
                      </a:r>
                      <a:endParaRPr kumimoji="1" lang="ja-JP" altLang="en-US" sz="1600" b="1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1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solidFill>
                          <a:schemeClr val="bg2">
                            <a:lumMod val="9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solidFill>
                          <a:schemeClr val="bg2">
                            <a:lumMod val="9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solidFill>
                          <a:schemeClr val="bg2">
                            <a:lumMod val="9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solidFill>
                          <a:schemeClr val="bg2">
                            <a:lumMod val="9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marL="0" marR="0" lvl="0" indent="0" algn="ctr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1" dirty="0">
                          <a:solidFill>
                            <a:schemeClr val="bg2">
                              <a:lumMod val="90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&lt;pad&gt;</a:t>
                      </a:r>
                      <a:endParaRPr kumimoji="1" lang="ja-JP" altLang="en-US" sz="1600" b="1">
                        <a:solidFill>
                          <a:schemeClr val="bg2">
                            <a:lumMod val="90000"/>
                          </a:schemeClr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extLst>
                  <a:ext uri="{0D108BD9-81ED-4DB2-BD59-A6C34878D82A}">
                    <a16:rowId xmlns:a16="http://schemas.microsoft.com/office/drawing/2014/main" val="2466090365"/>
                  </a:ext>
                </a:extLst>
              </a:tr>
              <a:tr h="45025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strike="noStrike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This</a:t>
                      </a:r>
                      <a:endParaRPr kumimoji="1" lang="ja-JP" altLang="en-US" sz="1600" b="0" strike="noStrike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strike="noStrike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film</a:t>
                      </a:r>
                      <a:endParaRPr kumimoji="1" lang="ja-JP" altLang="en-US" sz="1600" b="0" strike="noStrike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strike="noStrike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is</a:t>
                      </a:r>
                      <a:endParaRPr kumimoji="1" lang="ja-JP" altLang="en-US" sz="1600" b="0" strike="noStrike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strike="noStrike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the</a:t>
                      </a:r>
                      <a:endParaRPr kumimoji="1" lang="ja-JP" altLang="en-US" sz="1600" b="0" strike="noStrike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strike="noStrike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best</a:t>
                      </a:r>
                      <a:endParaRPr kumimoji="1" lang="ja-JP" altLang="en-US" sz="1600" b="0" strike="noStrike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strike="noStrike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one</a:t>
                      </a:r>
                      <a:endParaRPr kumimoji="1" lang="ja-JP" altLang="en-US" sz="1600" b="0" strike="noStrike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strike="noStrike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in</a:t>
                      </a:r>
                      <a:endParaRPr kumimoji="1" lang="ja-JP" altLang="en-US" sz="1600" b="0" strike="noStrike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strike="noStrike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my</a:t>
                      </a:r>
                      <a:endParaRPr kumimoji="1" lang="ja-JP" altLang="en-US" sz="1600" b="0" strike="noStrike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strike="noStrike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life</a:t>
                      </a:r>
                      <a:endParaRPr kumimoji="1" lang="ja-JP" altLang="en-US" sz="1600" b="0" strike="noStrike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strike="noStrike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!</a:t>
                      </a:r>
                      <a:endParaRPr kumimoji="1" lang="ja-JP" altLang="en-US" sz="1600" b="0" strike="noStrike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74048" marR="74048" marT="37024" marB="37024" anchor="ctr"/>
                </a:tc>
                <a:extLst>
                  <a:ext uri="{0D108BD9-81ED-4DB2-BD59-A6C34878D82A}">
                    <a16:rowId xmlns:a16="http://schemas.microsoft.com/office/drawing/2014/main" val="2571770766"/>
                  </a:ext>
                </a:extLst>
              </a:tr>
            </a:tbl>
          </a:graphicData>
        </a:graphic>
      </p:graphicFrame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F169283-4A1D-984F-A1F6-E27BA91A9145}"/>
              </a:ext>
            </a:extLst>
          </p:cNvPr>
          <p:cNvCxnSpPr/>
          <p:nvPr/>
        </p:nvCxnSpPr>
        <p:spPr>
          <a:xfrm>
            <a:off x="0" y="6254527"/>
            <a:ext cx="91440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291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kumimoji="1" sz="2400" baseline="0" smtClean="0">
            <a:latin typeface="Segoe UI" panose="020B0502040204020203" pitchFamily="34" charset="0"/>
            <a:ea typeface="ヒラギノ角ゴシック W4" panose="020B0400000000000000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7" id="{374F3988-D1C6-0147-BD29-7CE77E604540}" vid="{D724B34E-BA93-9441-8C0C-DB0EBBAEA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テーマ</Template>
  <TotalTime>1312</TotalTime>
  <Words>970</Words>
  <Application>Microsoft Macintosh PowerPoint</Application>
  <PresentationFormat>画面に合わせる (4:3)</PresentationFormat>
  <Paragraphs>276</Paragraphs>
  <Slides>29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29</vt:i4>
      </vt:variant>
    </vt:vector>
  </HeadingPairs>
  <TitlesOfParts>
    <vt:vector size="33" baseType="lpstr">
      <vt:lpstr>Arial</vt:lpstr>
      <vt:lpstr>Calibri</vt:lpstr>
      <vt:lpstr>Segoe UI</vt:lpstr>
      <vt:lpstr>Office テーマ</vt:lpstr>
      <vt:lpstr>PyTorch Group Study</vt:lpstr>
      <vt:lpstr>Today’s Outline</vt:lpstr>
      <vt:lpstr>6.2 IMDb dataset</vt:lpstr>
      <vt:lpstr>Work flow</vt:lpstr>
      <vt:lpstr>Tokenize text, convert label to numerical value</vt:lpstr>
      <vt:lpstr>TorchText</vt:lpstr>
      <vt:lpstr>Preprocessing words</vt:lpstr>
      <vt:lpstr>How to make reduced one-hot vector</vt:lpstr>
      <vt:lpstr>How to make reduced one-hot vector</vt:lpstr>
      <vt:lpstr>Word Embeddings (Vectors)</vt:lpstr>
      <vt:lpstr>one-hot encoding</vt:lpstr>
      <vt:lpstr>Embedding</vt:lpstr>
      <vt:lpstr>LSTM</vt:lpstr>
      <vt:lpstr>Neural Network coding</vt:lpstr>
      <vt:lpstr>Learning results</vt:lpstr>
      <vt:lpstr>Learning results</vt:lpstr>
      <vt:lpstr>BucketIterator</vt:lpstr>
      <vt:lpstr>Actual learning results</vt:lpstr>
      <vt:lpstr>6.3 Outline</vt:lpstr>
      <vt:lpstr>Pack Padded Sequences</vt:lpstr>
      <vt:lpstr>Use trained embedded words</vt:lpstr>
      <vt:lpstr>Bidirectional LSTM</vt:lpstr>
      <vt:lpstr>Multilayer LSTM</vt:lpstr>
      <vt:lpstr>Regularization</vt:lpstr>
      <vt:lpstr>Neural Network coding</vt:lpstr>
      <vt:lpstr>Neural Network coding</vt:lpstr>
      <vt:lpstr>Neural Network coding</vt:lpstr>
      <vt:lpstr>Learning results</vt:lpstr>
      <vt:lpstr>Results for new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PyTorch Group Study</dc:title>
  <dc:creator>日比　浩喜</dc:creator>
  <cp:lastModifiedBy>日比　浩喜</cp:lastModifiedBy>
  <cp:revision>1</cp:revision>
  <dcterms:created xsi:type="dcterms:W3CDTF">2021-11-29T16:06:21Z</dcterms:created>
  <dcterms:modified xsi:type="dcterms:W3CDTF">2021-12-08T08:52:21Z</dcterms:modified>
</cp:coreProperties>
</file>

<file path=docProps/thumbnail.jpeg>
</file>